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y+aZUgKJuo0HKsWii0JGoXlG8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https://jamboard.google.com/d/15Whl7XowfLO5RjwffFWu1IjZ3dnLyqUS_liMVGylsfc/edit?usp=sharing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8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22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oogle.com/search?q=random+numb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344250" y="1403850"/>
            <a:ext cx="8455500" cy="20055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1" lang="en"/>
              <a:t>Make A Game</a:t>
            </a: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Exercise Slides</a:t>
            </a:r>
            <a:endParaRPr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Virtual Whiteboard for group work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0" y="4843500"/>
            <a:ext cx="3000000" cy="3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n" sz="7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Copyright Crowell Interactive Inc.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5" y="59475"/>
            <a:ext cx="1724175" cy="17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1809450" y="88000"/>
            <a:ext cx="1644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Download the slides.</a:t>
            </a:r>
            <a:endParaRPr sz="13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PROTOTYPE: Golden Path</a:t>
            </a:r>
            <a:endParaRPr b="1" sz="1100"/>
          </a:p>
        </p:txBody>
      </p:sp>
      <p:sp>
        <p:nvSpPr>
          <p:cNvPr id="188" name="Google Shape;188;p10"/>
          <p:cNvSpPr txBox="1"/>
          <p:nvPr/>
        </p:nvSpPr>
        <p:spPr>
          <a:xfrm>
            <a:off x="3293525" y="0"/>
            <a:ext cx="1799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Deliverable: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overview of the challenges the player can face, and how they progress through them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Layout of the Golden Path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5148750" y="-26575"/>
            <a:ext cx="39549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Use the tools here or import to create an overview of the flow of the player from start to finish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If you find your path is linear, you need to add some Choices to give the player Agency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Update other boards as you discover game elements.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 - you find that your game challenges need more information for the player, you update the Game Challenges on the next board.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Use tools like Google Slides if they are easier to work with, just update this board with a screenshot if you do that.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0" y="445925"/>
            <a:ext cx="2822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 from your Final Concept and develop it into something playable using the PROTOTYPE slides as templates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100100" y="2461625"/>
            <a:ext cx="5337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801900" y="2461625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1634200" y="1773725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1634200" y="2461625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634200" y="3149525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551375" y="1252600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2551375" y="1940500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2551375" y="2628400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2551375" y="3357975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545000" y="1252600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3545000" y="1940500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3545000" y="2628400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3545000" y="3357975"/>
            <a:ext cx="664200" cy="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7862075" y="1284963"/>
            <a:ext cx="629400" cy="5325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/>
              <a:t>100% </a:t>
            </a: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7862075" y="3149513"/>
            <a:ext cx="629400" cy="5325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FAILURE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100100" y="4504400"/>
            <a:ext cx="664200" cy="532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885250" y="4504400"/>
            <a:ext cx="664200" cy="532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1670400" y="4504400"/>
            <a:ext cx="664200" cy="5325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7862075" y="1906476"/>
            <a:ext cx="629400" cy="5325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/>
              <a:t>PARTIAL </a:t>
            </a: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7862075" y="2527988"/>
            <a:ext cx="629400" cy="5325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/>
              <a:t>MIN </a:t>
            </a: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PROTOTYPE: Game Pieces</a:t>
            </a:r>
            <a:endParaRPr b="1" sz="1100"/>
          </a:p>
        </p:txBody>
      </p:sp>
      <p:sp>
        <p:nvSpPr>
          <p:cNvPr id="216" name="Google Shape;216;p11"/>
          <p:cNvSpPr txBox="1"/>
          <p:nvPr/>
        </p:nvSpPr>
        <p:spPr>
          <a:xfrm>
            <a:off x="3293525" y="0"/>
            <a:ext cx="17997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Deliverable: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Descriptions of all your game pieces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Game board (if any)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Cards and their content (if any)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Other game elements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5148750" y="-26575"/>
            <a:ext cx="3954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Use the tools here or import to create art for the game pieces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Create lists or other content as needed (what is on the cards for example).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 - Use Google Sheets to create a numbered list of what each card would say, and use a random number generator to simulate drawing a card from a deck. </a:t>
            </a:r>
            <a:r>
              <a:rPr b="0" i="0" lang="en" sz="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https://www.google.com/search?q=random+number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0" y="445925"/>
            <a:ext cx="2822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 from your Final Concept and develop it into something playable using the PROTOTYPE slides as templates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312725" y="1403550"/>
            <a:ext cx="590700" cy="5766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458625" y="2279050"/>
            <a:ext cx="2363400" cy="21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shapes or import art to create a game 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3402350" y="1374200"/>
            <a:ext cx="1454400" cy="2221500"/>
          </a:xfrm>
          <a:prstGeom prst="roundRect">
            <a:avLst>
              <a:gd fmla="val 550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some examples of cards?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5377025" y="1521000"/>
            <a:ext cx="590700" cy="855900"/>
          </a:xfrm>
          <a:prstGeom prst="flowChartCollat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6077500" y="1521000"/>
            <a:ext cx="126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shapes for game tokens?</a:t>
            </a:r>
            <a:endParaRPr b="0" i="0" sz="10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PROTOTYPE: Scratch Pad</a:t>
            </a:r>
            <a:endParaRPr b="1" sz="1100"/>
          </a:p>
        </p:txBody>
      </p:sp>
      <p:sp>
        <p:nvSpPr>
          <p:cNvPr id="229" name="Google Shape;229;p12"/>
          <p:cNvSpPr txBox="1"/>
          <p:nvPr/>
        </p:nvSpPr>
        <p:spPr>
          <a:xfrm>
            <a:off x="3293525" y="0"/>
            <a:ext cx="1799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5148750" y="-26575"/>
            <a:ext cx="3954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●"/>
            </a:pPr>
            <a:r>
              <a:rPr b="0" i="0" lang="en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this slide as a scratch pad, make more slides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PROTOTYPE: Scratch Pad</a:t>
            </a:r>
            <a:endParaRPr b="1" sz="1100"/>
          </a:p>
        </p:txBody>
      </p:sp>
      <p:sp>
        <p:nvSpPr>
          <p:cNvPr id="236" name="Google Shape;236;p13"/>
          <p:cNvSpPr txBox="1"/>
          <p:nvPr/>
        </p:nvSpPr>
        <p:spPr>
          <a:xfrm>
            <a:off x="3293525" y="0"/>
            <a:ext cx="1799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5148750" y="-26575"/>
            <a:ext cx="3954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●"/>
            </a:pPr>
            <a:r>
              <a:rPr b="0" i="0" lang="en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this slide as a scratch pad, make more slides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0" y="0"/>
            <a:ext cx="2763900" cy="270809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Curriculum and Teams: </a:t>
            </a:r>
            <a:endParaRPr b="1" sz="1100"/>
          </a:p>
        </p:txBody>
      </p:sp>
      <p:sp>
        <p:nvSpPr>
          <p:cNvPr id="68" name="Google Shape;68;p2"/>
          <p:cNvSpPr txBox="1"/>
          <p:nvPr/>
        </p:nvSpPr>
        <p:spPr>
          <a:xfrm>
            <a:off x="4603150" y="0"/>
            <a:ext cx="19680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on a team that is focused on a curriculum of their choice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6658188" y="0"/>
            <a:ext cx="2282612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 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All: Brainstorm fields/curriculums of interest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You: Choose which field you want to work 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You: Sign up for the team who is working on that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You: Be ready to go to your Team sub-room in Zoom</a:t>
            </a:r>
            <a:endParaRPr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720" y="782326"/>
            <a:ext cx="7647093" cy="407934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3603413" y="4707784"/>
            <a:ext cx="21146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Google Jamboard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0" y="0"/>
            <a:ext cx="27639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Educational Goals: </a:t>
            </a:r>
            <a:endParaRPr b="1"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Curriculum, Concepts, &amp; Outcomes</a:t>
            </a:r>
            <a:endParaRPr b="1" sz="1100"/>
          </a:p>
        </p:txBody>
      </p:sp>
      <p:sp>
        <p:nvSpPr>
          <p:cNvPr id="77" name="Google Shape;77;p3"/>
          <p:cNvSpPr txBox="1"/>
          <p:nvPr/>
        </p:nvSpPr>
        <p:spPr>
          <a:xfrm>
            <a:off x="4603150" y="0"/>
            <a:ext cx="196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 on: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The Curriculum Category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The Educational Concepts you will focus 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The Learning Outcomes you want to achieve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6831325" y="0"/>
            <a:ext cx="1968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 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brainstorm your possible choices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Consider the expertise you have on your team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MAKE CHOICES THAT MATTER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0" y="445925"/>
            <a:ext cx="2942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These can change as you develop your design, but choose SOMETHING for now. This is just for the Educational Goals, gameplay ideas come after this!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120000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Curriculum Categories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3090750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Concepts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6087275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Outcomes and Goals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291875" y="4800598"/>
            <a:ext cx="24785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Choose ONE</a:t>
            </a:r>
            <a:endParaRPr b="0" i="1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363875" y="4800597"/>
            <a:ext cx="24785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Choose ONE</a:t>
            </a:r>
            <a:endParaRPr b="0" i="1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6320775" y="4800596"/>
            <a:ext cx="24785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Choose a FEW</a:t>
            </a:r>
            <a:endParaRPr b="0" i="1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3363878" y="1454575"/>
            <a:ext cx="757500" cy="3792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Follow Recipes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4648856" y="1454575"/>
            <a:ext cx="757500" cy="3792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Nutrition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6571149" y="1335863"/>
            <a:ext cx="1783141" cy="423663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Can use a cookbook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6571148" y="1928171"/>
            <a:ext cx="1783141" cy="423663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Understands </a:t>
            </a:r>
            <a:r>
              <a:rPr lang="en" sz="700"/>
              <a:t>how nutrition impacts human development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1675925" y="1422104"/>
            <a:ext cx="896400" cy="4443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" sz="700"/>
              <a:t>Physics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336366" y="1422038"/>
            <a:ext cx="896400" cy="4443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" sz="700"/>
              <a:t>Food Science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/>
          <p:nvPr/>
        </p:nvSpPr>
        <p:spPr>
          <a:xfrm>
            <a:off x="196388" y="887126"/>
            <a:ext cx="2822099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 Experience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Learning?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Abstraction?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Length of Play Session? </a:t>
            </a:r>
            <a:endParaRPr/>
          </a:p>
        </p:txBody>
      </p:sp>
      <p:sp>
        <p:nvSpPr>
          <p:cNvPr id="97" name="Google Shape;97;p4"/>
          <p:cNvSpPr txBox="1"/>
          <p:nvPr>
            <p:ph type="title"/>
          </p:nvPr>
        </p:nvSpPr>
        <p:spPr>
          <a:xfrm>
            <a:off x="0" y="0"/>
            <a:ext cx="27639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Project Constraints:</a:t>
            </a:r>
            <a:endParaRPr b="1"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Pedagogical &amp; Development</a:t>
            </a:r>
            <a:endParaRPr b="1" sz="1100"/>
          </a:p>
        </p:txBody>
      </p:sp>
      <p:sp>
        <p:nvSpPr>
          <p:cNvPr id="98" name="Google Shape;98;p4"/>
          <p:cNvSpPr txBox="1"/>
          <p:nvPr/>
        </p:nvSpPr>
        <p:spPr>
          <a:xfrm>
            <a:off x="3293525" y="0"/>
            <a:ext cx="3015600" cy="316976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Clarity on the limits of what you are doing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6281300" y="-26575"/>
            <a:ext cx="2822100" cy="209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Identify what limits you need to live within for your project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0" y="445925"/>
            <a:ext cx="2822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These WILL change as you develop your design, but choose SOMETHING for now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167138" y="887126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Pedagogical Constraints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will be playing this?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will this be played?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it fit into existing curriculum/framework? </a:t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6137889" y="887126"/>
            <a:ext cx="2822099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Constraints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Expertise of team members?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Technology?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and Money available?</a:t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3495639" y="2079564"/>
            <a:ext cx="1629949" cy="4812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 is a high school student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3481301" y="2774739"/>
            <a:ext cx="1629949" cy="490007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Game is played in class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6304983" y="1971726"/>
            <a:ext cx="1408659" cy="353189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No programmers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6303400" y="2470313"/>
            <a:ext cx="1418928" cy="4481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Professional Chef on team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3495639" y="3422325"/>
            <a:ext cx="1629949" cy="490007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Game is played after lecture and before reflection discussion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6303400" y="3063811"/>
            <a:ext cx="1418928" cy="4481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 on Windows PCs 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table top game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6289853" y="3747935"/>
            <a:ext cx="1418928" cy="4481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 by December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5k grant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86040" y="2079564"/>
            <a:ext cx="1629949" cy="4812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intro level of info on subject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596404" y="3336280"/>
            <a:ext cx="1629949" cy="490007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Game is played in 20 min sessions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596404" y="2694363"/>
            <a:ext cx="1629949" cy="490007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 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is a casual intro to topic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is a strict simulation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481300" y="4011370"/>
            <a:ext cx="1629949" cy="490007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Educator does not have to play the game, just facilitate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F6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0" y="0"/>
            <a:ext cx="27639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Gameplay Ideas:</a:t>
            </a:r>
            <a:endParaRPr b="1" sz="1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Scenarios, Choices, &amp; Actions</a:t>
            </a:r>
            <a:endParaRPr b="1" sz="1100"/>
          </a:p>
        </p:txBody>
      </p:sp>
      <p:sp>
        <p:nvSpPr>
          <p:cNvPr id="119" name="Google Shape;119;p5"/>
          <p:cNvSpPr txBox="1"/>
          <p:nvPr/>
        </p:nvSpPr>
        <p:spPr>
          <a:xfrm>
            <a:off x="3293525" y="0"/>
            <a:ext cx="3015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Clarity on the game world and player role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The kinds of Challenges the player faces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The kinds of Choices and Actions the player can take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Note some results from the player Choices and Actions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6281300" y="-26575"/>
            <a:ext cx="2822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Identify a few different concepts and evaluate them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Ripe for game based approach: “It would be more interesting to DO than just read about it”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Relevance (how is it important to real life?)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Are there usable systems associated with the concept?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Discuss real world actions that use them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Choose: the one that teaches best + sounds fun to play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0" y="445925"/>
            <a:ext cx="2822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These WILL change as you develop your design, but choose SOMETHING for now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120100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Scenarios </a:t>
            </a:r>
            <a:r>
              <a:rPr b="1" lang="en"/>
              <a:t>&amp;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3090750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 </a:t>
            </a:r>
            <a:r>
              <a:rPr b="1" lang="en"/>
              <a:t>&amp;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Choices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061400" y="875175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r>
              <a:rPr b="1" lang="en"/>
              <a:t> &amp;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91875" y="1375775"/>
            <a:ext cx="757500" cy="5907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 is a robot in a math based world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152400" y="1375775"/>
            <a:ext cx="757500" cy="8559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 role is that of a school counselor who has to deal with student issues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012925" y="1375775"/>
            <a:ext cx="809100" cy="8559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2 - 4 players compete to be the first to circumnavigate the world using only public transportation.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3249663" y="1375775"/>
            <a:ext cx="757500" cy="5907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 must use Addition and Subtraction to make change in their food truck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110188" y="1375775"/>
            <a:ext cx="757500" cy="8559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As an ER nurse the player must assess patient symptoms under time pressure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6233238" y="1375775"/>
            <a:ext cx="757500" cy="5907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 must use Angles to plot a course through obstacles and over targets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093775" y="1375775"/>
            <a:ext cx="757500" cy="5907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 has 5 </a:t>
            </a:r>
            <a:r>
              <a:rPr lang="en" sz="700"/>
              <a:t>Action 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points to use during their turn.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954300" y="1375775"/>
            <a:ext cx="809100" cy="17718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As a final piece, students write a reflection: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What was the hardest part of the game 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What was the easiest part of the game?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What would you change?</a:t>
            </a:r>
            <a:b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Do you think the game has real-life implications?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6233238" y="2404125"/>
            <a:ext cx="757500" cy="5907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The game takes place on a grid, or is played using a deck of cards.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093775" y="2404125"/>
            <a:ext cx="757500" cy="11049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Describe </a:t>
            </a:r>
            <a:r>
              <a:rPr lang="en" sz="700"/>
              <a:t>how players can pass a skill check by using the learning outcome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F6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Gameplay Vision</a:t>
            </a:r>
            <a:endParaRPr b="1" sz="1100"/>
          </a:p>
        </p:txBody>
      </p:sp>
      <p:sp>
        <p:nvSpPr>
          <p:cNvPr id="140" name="Google Shape;140;p6"/>
          <p:cNvSpPr txBox="1"/>
          <p:nvPr/>
        </p:nvSpPr>
        <p:spPr>
          <a:xfrm>
            <a:off x="3293525" y="0"/>
            <a:ext cx="30156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1 – 2 Challenge + Actions </a:t>
            </a:r>
            <a:r>
              <a:rPr lang="en" sz="700"/>
              <a:t>combinations</a:t>
            </a:r>
            <a:r>
              <a:rPr lang="en" sz="700"/>
              <a:t> 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players will perform as the key gameplay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The Gameplay Flow (do this first, then this, then this) This is a first draft of your Golden Flow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Success and Fail conditions (1st Pass)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6281300" y="-26575"/>
            <a:ext cx="282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Discuss Challenges that require the player to make choices based on their understanding the concepts.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Define the Actions the player would do that use the concepts.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Show how player choices and actions can lead to winning or losing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Write the rules for performing, succeeding, and failing the actions.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0" y="445925"/>
            <a:ext cx="2822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These WILL change as you develop your design, but choose SOMETHING for now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20100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/>
              <a:t>Scenarios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Rules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090750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Gameplay Flow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6087275" y="893900"/>
            <a:ext cx="2822100" cy="41628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 and Fail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19725" y="1216150"/>
            <a:ext cx="2090700" cy="3642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/>
              <a:t>Combine </a:t>
            </a: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best Challenge and Action choices from the previous section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3297725" y="1375775"/>
            <a:ext cx="757500" cy="5907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Players take turns doing their actions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4158250" y="1375775"/>
            <a:ext cx="757500" cy="8559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Each Turn a player takes the following actions:  1- Move, 2 - Draw a card, 3 - resolve the card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281300" y="1375775"/>
            <a:ext cx="757500" cy="8088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The player with the most points after 10 rounds of play is the winner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7093775" y="1375775"/>
            <a:ext cx="757500" cy="1659600"/>
          </a:xfrm>
          <a:prstGeom prst="foldedCorner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If a player loses all their money they are out of the game. (Caution - may not be optimal to have the game continue with some players left on the sidelines. Think of how they could continue to play)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F6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3090750" y="893900"/>
            <a:ext cx="5904300" cy="4249500"/>
          </a:xfrm>
          <a:prstGeom prst="roundRect">
            <a:avLst>
              <a:gd fmla="val 622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25" lIns="914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Play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Final Game Concept</a:t>
            </a:r>
            <a:endParaRPr b="1" sz="1100"/>
          </a:p>
        </p:txBody>
      </p:sp>
      <p:sp>
        <p:nvSpPr>
          <p:cNvPr id="157" name="Google Shape;157;p7"/>
          <p:cNvSpPr txBox="1"/>
          <p:nvPr/>
        </p:nvSpPr>
        <p:spPr>
          <a:xfrm>
            <a:off x="3293525" y="0"/>
            <a:ext cx="30156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Deliverables: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completed Concept that would allow someone else to understand the "what is it" of your game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6281300" y="-26575"/>
            <a:ext cx="2822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Summarize and document the best ideas from the previous stages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Develop those ideas to get them to a coherent description of a game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Use Google Docs or other tools as needed. Be sure to put a link in this board!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0" y="445925"/>
            <a:ext cx="2822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– creating and playtesting the prototype will almost certainly evolve the game. But it is essential to have a concept that COULD work as a starting point.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20100" y="893900"/>
            <a:ext cx="2822100" cy="14616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Educational Goals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39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132440" y="1164800"/>
            <a:ext cx="2877900" cy="3891900"/>
          </a:xfrm>
          <a:prstGeom prst="roundRect">
            <a:avLst>
              <a:gd fmla="val 101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 of how to play the game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Set up the game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75510" y="1164800"/>
            <a:ext cx="2877900" cy="3891900"/>
          </a:xfrm>
          <a:prstGeom prst="roundRect">
            <a:avLst>
              <a:gd fmla="val 135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do Regular Play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Sequence of play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and Rules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play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Win / Lose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and Rules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happens when someone wins or loses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120100" y="2540650"/>
            <a:ext cx="2822100" cy="14616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Description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Game World and Player Role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Prototype Process</a:t>
            </a:r>
            <a:endParaRPr b="1" sz="1100"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975" y="416200"/>
            <a:ext cx="8140055" cy="456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>
            <a:off x="3090750" y="893900"/>
            <a:ext cx="5904300" cy="42495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25" lIns="91425" spcFirstLastPara="1" rIns="91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Play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>
            <p:ph type="title"/>
          </p:nvPr>
        </p:nvSpPr>
        <p:spPr>
          <a:xfrm>
            <a:off x="0" y="0"/>
            <a:ext cx="27639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1100"/>
              <a:t>PROTOTYPE: Rulebook</a:t>
            </a:r>
            <a:endParaRPr b="1" sz="1100"/>
          </a:p>
        </p:txBody>
      </p:sp>
      <p:sp>
        <p:nvSpPr>
          <p:cNvPr id="176" name="Google Shape;176;p9"/>
          <p:cNvSpPr txBox="1"/>
          <p:nvPr/>
        </p:nvSpPr>
        <p:spPr>
          <a:xfrm>
            <a:off x="3293525" y="0"/>
            <a:ext cx="30156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Deliverable: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document based off your concept that would allow someone else to understand the "what is it" and "how to play" of your game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All the rules on how to setup and play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List of all the game pieces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Examples of play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6281300" y="-26575"/>
            <a:ext cx="2822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Process: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Summarize and document the best ideas from the previous stages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Develop those ideas to get them to a coherent playable state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0" y="445925"/>
            <a:ext cx="28221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425" spcFirstLastPara="1" rIns="9125" wrap="square" tIns="9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 from your Final Concept and develop it into something playable using the PROTOTYPE slides as templates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120100" y="893900"/>
            <a:ext cx="2822100" cy="14616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Educational Goals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39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3132440" y="1164800"/>
            <a:ext cx="2877900" cy="3891900"/>
          </a:xfrm>
          <a:prstGeom prst="roundRect">
            <a:avLst>
              <a:gd fmla="val 101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Gameplay Summary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the game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075510" y="1164800"/>
            <a:ext cx="2877900" cy="3891900"/>
          </a:xfrm>
          <a:prstGeom prst="roundRect">
            <a:avLst>
              <a:gd fmla="val 135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Regular Play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Sequence of play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and Rules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play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 / Lose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Actions and Rules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144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happens when someone wins or loses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20100" y="2540650"/>
            <a:ext cx="2822100" cy="1461600"/>
          </a:xfrm>
          <a:prstGeom prst="roundRect">
            <a:avLst>
              <a:gd fmla="val 355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Description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Game World and Player Role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