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59" r:id="rId6"/>
    <p:sldMasterId id="214748366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95" roundtripDataSignature="AMtx7mgYSkg6EvkwDV7uQqNWucQ90c03A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D29993B-2375-458D-AF3D-4E21EC8CA19D}">
  <a:tblStyle styleId="{5D29993B-2375-458D-AF3D-4E21EC8CA19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slide" Target="slides/slide76.xml"/><Relationship Id="rId83" Type="http://schemas.openxmlformats.org/officeDocument/2006/relationships/slide" Target="slides/slide75.xml"/><Relationship Id="rId42" Type="http://schemas.openxmlformats.org/officeDocument/2006/relationships/slide" Target="slides/slide34.xml"/><Relationship Id="rId86" Type="http://schemas.openxmlformats.org/officeDocument/2006/relationships/slide" Target="slides/slide78.xml"/><Relationship Id="rId41" Type="http://schemas.openxmlformats.org/officeDocument/2006/relationships/slide" Target="slides/slide33.xml"/><Relationship Id="rId85" Type="http://schemas.openxmlformats.org/officeDocument/2006/relationships/slide" Target="slides/slide77.xml"/><Relationship Id="rId44" Type="http://schemas.openxmlformats.org/officeDocument/2006/relationships/slide" Target="slides/slide36.xml"/><Relationship Id="rId88" Type="http://schemas.openxmlformats.org/officeDocument/2006/relationships/slide" Target="slides/slide80.xml"/><Relationship Id="rId43" Type="http://schemas.openxmlformats.org/officeDocument/2006/relationships/slide" Target="slides/slide35.xml"/><Relationship Id="rId87" Type="http://schemas.openxmlformats.org/officeDocument/2006/relationships/slide" Target="slides/slide79.xml"/><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slide" Target="slides/slide69.xml"/><Relationship Id="rId32" Type="http://schemas.openxmlformats.org/officeDocument/2006/relationships/slide" Target="slides/slide24.xml"/><Relationship Id="rId76" Type="http://schemas.openxmlformats.org/officeDocument/2006/relationships/slide" Target="slides/slide68.xml"/><Relationship Id="rId35" Type="http://schemas.openxmlformats.org/officeDocument/2006/relationships/slide" Target="slides/slide27.xml"/><Relationship Id="rId79" Type="http://schemas.openxmlformats.org/officeDocument/2006/relationships/slide" Target="slides/slide71.xml"/><Relationship Id="rId34" Type="http://schemas.openxmlformats.org/officeDocument/2006/relationships/slide" Target="slides/slide26.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95" Type="http://customschemas.google.com/relationships/presentationmetadata" Target="metadata"/><Relationship Id="rId50" Type="http://schemas.openxmlformats.org/officeDocument/2006/relationships/slide" Target="slides/slide42.xml"/><Relationship Id="rId94" Type="http://schemas.openxmlformats.org/officeDocument/2006/relationships/slide" Target="slides/slide86.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dfreephotos.com/vector-images/old-book-vector-clipart.png.php" TargetMode="External"/><Relationship Id="rId3" Type="http://schemas.openxmlformats.org/officeDocument/2006/relationships/hyperlink" Target="https://www.publicdomainpictures.net/en/view-image.php?image=74355&amp;picture=silhouette-women-profile" TargetMode="External"/><Relationship Id="rId4" Type="http://schemas.openxmlformats.org/officeDocument/2006/relationships/hyperlink" Target="https://publicdomainvectors.org/en/free-clipart/Personal-computer-configuration-vector-clip-art/28115.html"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765" name="Google Shape;765;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79ff5a00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79ff5a00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79ff5a003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279ff5a003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4" name="Google Shape;81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5" name="Google Shape;82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https://jamboard.google.com/d/15Whl7XowfLO5RjwffFWu1IjZ3dnLyqUS_liMVGylsfc/edit?usp=sharing</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1" name="Google Shape;83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https://jamboard.google.com/d/15Whl7XowfLO5RjwffFWu1IjZ3dnLyqUS_liMVGylsfc/edit?usp=sharing</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840" name="Google Shape;840;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7a074dc7f9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g27a074dc7f9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47" name="Google Shape;247;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lt1"/>
                </a:solidFill>
                <a:latin typeface="Arial"/>
                <a:ea typeface="Arial"/>
                <a:cs typeface="Arial"/>
                <a:sym typeface="Arial"/>
              </a:rPr>
              <a:t>‹#›</a:t>
            </a:fld>
            <a:endParaRPr sz="1800">
              <a:solidFill>
                <a:schemeClr val="lt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7a074dc7f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g27a074dc7f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Group Time</a:t>
            </a:r>
            <a:endParaRPr/>
          </a:p>
          <a:p>
            <a:pPr indent="-298450" lvl="0" marL="457200" rtl="0" algn="l">
              <a:lnSpc>
                <a:spcPct val="100000"/>
              </a:lnSpc>
              <a:spcBef>
                <a:spcPts val="0"/>
              </a:spcBef>
              <a:spcAft>
                <a:spcPts val="0"/>
              </a:spcAft>
              <a:buSzPts val="1100"/>
              <a:buChar char="●"/>
            </a:pPr>
            <a:r>
              <a:rPr lang="en-US"/>
              <a:t>Choose Educational Goals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1" name="Google Shape;89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7a074dc7f9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g27a074dc7f9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910" name="Google Shape;910;g27a074dc7f9_0_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923" name="Google Shape;923;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5" name="Google Shape;985;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US"/>
              <a:t>Group Time</a:t>
            </a:r>
            <a:endParaRPr/>
          </a:p>
          <a:p>
            <a:pPr indent="-298450" lvl="0" marL="457200" rtl="0" algn="l">
              <a:lnSpc>
                <a:spcPct val="100000"/>
              </a:lnSpc>
              <a:spcBef>
                <a:spcPts val="0"/>
              </a:spcBef>
              <a:spcAft>
                <a:spcPts val="0"/>
              </a:spcAft>
              <a:buSzPts val="1100"/>
              <a:buChar char="●"/>
            </a:pPr>
            <a:r>
              <a:rPr lang="en-US"/>
              <a:t>Discuss what limits your design</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4" name="Google Shape;99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a:t>https://www.google.com/url?sa=i&amp;url=https%3A%2F%2Fwww.jessicagavin.com%2Fhow-to-measure-ingredients%2F&amp;psig=AOvVaw3HPSqZserz-k8rUEC_gnmZ&amp;ust=1644785067992000&amp;source=images&amp;cd=vfe&amp;ved=0CAsQjRxqFwoTCJjvvP-D-_UCFQAAAAAdAAAAABAG</a:t>
            </a:r>
            <a:endParaRPr/>
          </a:p>
          <a:p>
            <a:pPr indent="-228600" lvl="0" marL="457200" rtl="0" algn="l">
              <a:lnSpc>
                <a:spcPct val="100000"/>
              </a:lnSpc>
              <a:spcBef>
                <a:spcPts val="0"/>
              </a:spcBef>
              <a:spcAft>
                <a:spcPts val="0"/>
              </a:spcAft>
              <a:buSzPts val="1100"/>
              <a:buNone/>
            </a:pPr>
            <a:r>
              <a:t/>
            </a:r>
            <a:endParaRPr/>
          </a:p>
        </p:txBody>
      </p:sp>
      <p:sp>
        <p:nvSpPr>
          <p:cNvPr id="995" name="Google Shape;995;p3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7a074dc7f9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g27a074dc7f9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1013" name="Google Shape;1013;g27a074dc7f9_0_1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5" name="Google Shape;102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1026" name="Google Shape;1026;p4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4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4" name="Google Shape;1054;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1055" name="Google Shape;1055;p4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7a074dc7f9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27a074dc7f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273" name="Google Shape;273;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7a074dc7f9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g27a074dc7f9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27a074dc7f9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6" name="Google Shape;1116;g27a074dc7f9_0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a:t>=============================</a:t>
            </a:r>
            <a:endParaRPr/>
          </a:p>
          <a:p>
            <a:pPr indent="-298450" lvl="0" marL="457200" rtl="0" algn="l">
              <a:lnSpc>
                <a:spcPct val="100000"/>
              </a:lnSpc>
              <a:spcBef>
                <a:spcPts val="0"/>
              </a:spcBef>
              <a:spcAft>
                <a:spcPts val="0"/>
              </a:spcAft>
              <a:buSzPts val="1100"/>
              <a:buChar char="●"/>
            </a:pPr>
            <a:r>
              <a:rPr lang="en-US"/>
              <a:t>Image</a:t>
            </a:r>
            <a:endParaRPr/>
          </a:p>
          <a:p>
            <a:pPr indent="-298450" lvl="0" marL="457200" rtl="0" algn="l">
              <a:lnSpc>
                <a:spcPct val="100000"/>
              </a:lnSpc>
              <a:spcBef>
                <a:spcPts val="0"/>
              </a:spcBef>
              <a:spcAft>
                <a:spcPts val="0"/>
              </a:spcAft>
              <a:buSzPts val="1100"/>
              <a:buChar char="●"/>
            </a:pPr>
            <a:r>
              <a:rPr lang="en-US" u="sng">
                <a:solidFill>
                  <a:schemeClr val="hlink"/>
                </a:solidFill>
                <a:hlinkClick r:id="rId2"/>
              </a:rPr>
              <a:t>https://www.goodfreephotos.com/vector-images/old-book-vector-clipart.png.php</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3"/>
              </a:rPr>
              <a:t>https://www.publicdomainpictures.net/en/view-image.php?image=74355&amp;picture=silhouette-women-profile</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US" u="sng">
                <a:solidFill>
                  <a:schemeClr val="hlink"/>
                </a:solidFill>
                <a:hlinkClick r:id="rId4"/>
              </a:rPr>
              <a:t>https://publicdomainvectors.org/en/free-clipart/Personal-computer-configuration-vector-clip-art/28115.html</a:t>
            </a:r>
            <a:endParaRPr/>
          </a:p>
        </p:txBody>
      </p:sp>
      <p:sp>
        <p:nvSpPr>
          <p:cNvPr id="1117" name="Google Shape;1117;g27a074dc7f9_0_14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4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4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4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7" name="Google Shape;1277;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28600" lvl="0" marL="457200" rtl="0" algn="l">
              <a:lnSpc>
                <a:spcPct val="100000"/>
              </a:lnSpc>
              <a:spcBef>
                <a:spcPts val="0"/>
              </a:spcBef>
              <a:spcAft>
                <a:spcPts val="0"/>
              </a:spcAft>
              <a:buSzPts val="1100"/>
              <a:buNone/>
            </a:pPr>
            <a:r>
              <a:t/>
            </a:r>
            <a:endParaRPr/>
          </a:p>
        </p:txBody>
      </p:sp>
      <p:sp>
        <p:nvSpPr>
          <p:cNvPr id="1278" name="Google Shape;1278;p4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6" name="Google Shape;1286;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rmAutofit/>
          </a:bodyPr>
          <a:lstStyle/>
          <a:p>
            <a:pPr indent="-228600" lvl="0" marL="457200" rtl="0" algn="l">
              <a:lnSpc>
                <a:spcPct val="100000"/>
              </a:lnSpc>
              <a:spcBef>
                <a:spcPts val="0"/>
              </a:spcBef>
              <a:spcAft>
                <a:spcPts val="0"/>
              </a:spcAft>
              <a:buSzPts val="1100"/>
              <a:buNone/>
            </a:pPr>
            <a:r>
              <a:t/>
            </a:r>
            <a:endParaRPr/>
          </a:p>
        </p:txBody>
      </p:sp>
      <p:sp>
        <p:nvSpPr>
          <p:cNvPr id="1287" name="Google Shape;1287;p5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6" name="Google Shape;130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307" name="Google Shape;1307;p5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5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3" name="Google Shape;1343;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344" name="Google Shape;1344;p5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7a074dc7f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g27a074dc7f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5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5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5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6" name="Google Shape;141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27a074dc7f9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3" name="Google Shape;1423;g27a074dc7f9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6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6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6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6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6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6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1" name="Shape 1741"/>
        <p:cNvGrpSpPr/>
        <p:nvPr/>
      </p:nvGrpSpPr>
      <p:grpSpPr>
        <a:xfrm>
          <a:off x="0" y="0"/>
          <a:ext cx="0" cy="0"/>
          <a:chOff x="0" y="0"/>
          <a:chExt cx="0" cy="0"/>
        </a:xfrm>
      </p:grpSpPr>
      <p:sp>
        <p:nvSpPr>
          <p:cNvPr id="1742" name="Google Shape;1742;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6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6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7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6" name="Shape 1756"/>
        <p:cNvGrpSpPr/>
        <p:nvPr/>
      </p:nvGrpSpPr>
      <p:grpSpPr>
        <a:xfrm>
          <a:off x="0" y="0"/>
          <a:ext cx="0" cy="0"/>
          <a:chOff x="0" y="0"/>
          <a:chExt cx="0" cy="0"/>
        </a:xfrm>
      </p:grpSpPr>
      <p:sp>
        <p:nvSpPr>
          <p:cNvPr id="1757" name="Google Shape;1757;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7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7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1" name="Shape 1771"/>
        <p:cNvGrpSpPr/>
        <p:nvPr/>
      </p:nvGrpSpPr>
      <p:grpSpPr>
        <a:xfrm>
          <a:off x="0" y="0"/>
          <a:ext cx="0" cy="0"/>
          <a:chOff x="0" y="0"/>
          <a:chExt cx="0" cy="0"/>
        </a:xfrm>
      </p:grpSpPr>
      <p:sp>
        <p:nvSpPr>
          <p:cNvPr id="1772" name="Google Shape;1772;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7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7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7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27a074dc7f9_0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8" name="Google Shape;1808;g27a074dc7f9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3" name="Shape 1813"/>
        <p:cNvGrpSpPr/>
        <p:nvPr/>
      </p:nvGrpSpPr>
      <p:grpSpPr>
        <a:xfrm>
          <a:off x="0" y="0"/>
          <a:ext cx="0" cy="0"/>
          <a:chOff x="0" y="0"/>
          <a:chExt cx="0" cy="0"/>
        </a:xfrm>
      </p:grpSpPr>
      <p:sp>
        <p:nvSpPr>
          <p:cNvPr id="1814" name="Google Shape;1814;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7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7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4" name="Google Shape;1834;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 name="Shape 9"/>
        <p:cNvGrpSpPr/>
        <p:nvPr/>
      </p:nvGrpSpPr>
      <p:grpSpPr>
        <a:xfrm>
          <a:off x="0" y="0"/>
          <a:ext cx="0" cy="0"/>
          <a:chOff x="0" y="0"/>
          <a:chExt cx="0" cy="0"/>
        </a:xfrm>
      </p:grpSpPr>
      <p:pic>
        <p:nvPicPr>
          <p:cNvPr descr="Celestia-R1---OverlayContentHD.png" id="10" name="Google Shape;10;p81"/>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1" name="Google Shape;11;p81"/>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81"/>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3" name="Google Shape;13;p81"/>
          <p:cNvSpPr txBox="1"/>
          <p:nvPr>
            <p:ph idx="11" type="ftr"/>
          </p:nvPr>
        </p:nvSpPr>
        <p:spPr>
          <a:xfrm>
            <a:off x="0" y="485301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pic>
        <p:nvPicPr>
          <p:cNvPr descr="Celestia-R1---OverlayContentHD.png" id="56" name="Google Shape;56;p96"/>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57" name="Google Shape;57;p96"/>
          <p:cNvSpPr txBox="1"/>
          <p:nvPr>
            <p:ph type="title"/>
          </p:nvPr>
        </p:nvSpPr>
        <p:spPr>
          <a:xfrm>
            <a:off x="514350" y="1200150"/>
            <a:ext cx="462349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100"/>
              <a:buFont typeface="Calibri"/>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96"/>
          <p:cNvSpPr/>
          <p:nvPr>
            <p:ph idx="2" type="pic"/>
          </p:nvPr>
        </p:nvSpPr>
        <p:spPr>
          <a:xfrm>
            <a:off x="5652190" y="685800"/>
            <a:ext cx="2460731" cy="3429000"/>
          </a:xfrm>
          <a:prstGeom prst="roundRect">
            <a:avLst>
              <a:gd fmla="val 42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59" name="Google Shape;59;p96"/>
          <p:cNvSpPr txBox="1"/>
          <p:nvPr>
            <p:ph idx="1" type="body"/>
          </p:nvPr>
        </p:nvSpPr>
        <p:spPr>
          <a:xfrm>
            <a:off x="514350" y="2228850"/>
            <a:ext cx="4623490"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350"/>
              <a:buNone/>
              <a:defRPr sz="135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60" name="Google Shape;60;p96"/>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86"/>
          <p:cNvSpPr txBox="1"/>
          <p:nvPr>
            <p:ph type="title"/>
          </p:nvPr>
        </p:nvSpPr>
        <p:spPr>
          <a:xfrm>
            <a:off x="311700" y="8609"/>
            <a:ext cx="8520600" cy="5727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chemeClr val="dk1"/>
              </a:buClr>
              <a:buSzPts val="2800"/>
              <a:buFont typeface="Calibri"/>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p:txBody>
      </p:sp>
      <p:sp>
        <p:nvSpPr>
          <p:cNvPr id="67" name="Google Shape;67;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spcBef>
                <a:spcPts val="1600"/>
              </a:spcBef>
              <a:spcAft>
                <a:spcPts val="0"/>
              </a:spcAft>
              <a:buSzPts val="1400"/>
              <a:buChar char="■"/>
              <a:defRPr/>
            </a:lvl6pPr>
            <a:lvl7pPr indent="-317500" lvl="6" marL="3200400" algn="l">
              <a:spcBef>
                <a:spcPts val="1600"/>
              </a:spcBef>
              <a:spcAft>
                <a:spcPts val="0"/>
              </a:spcAft>
              <a:buSzPts val="1400"/>
              <a:buChar char="●"/>
              <a:defRPr/>
            </a:lvl7pPr>
            <a:lvl8pPr indent="-317500" lvl="7" marL="3657600" algn="l">
              <a:spcBef>
                <a:spcPts val="1600"/>
              </a:spcBef>
              <a:spcAft>
                <a:spcPts val="0"/>
              </a:spcAft>
              <a:buSzPts val="1400"/>
              <a:buChar char="○"/>
              <a:defRPr/>
            </a:lvl8pPr>
            <a:lvl9pPr indent="-317500" lvl="8" marL="4114800" algn="l">
              <a:spcBef>
                <a:spcPts val="1600"/>
              </a:spcBef>
              <a:spcAft>
                <a:spcPts val="1600"/>
              </a:spcAft>
              <a:buSzPts val="1400"/>
              <a:buChar char="■"/>
              <a:defRPr/>
            </a:lvl9pPr>
          </a:lstStyle>
          <a:p/>
        </p:txBody>
      </p:sp>
      <p:sp>
        <p:nvSpPr>
          <p:cNvPr id="68" name="Google Shape;68;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indent="0" lvl="1"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2pPr>
            <a:lvl3pPr indent="0" lvl="2"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3pPr>
            <a:lvl4pPr indent="0" lvl="3"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4pPr>
            <a:lvl5pPr indent="0" lvl="4"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5pPr>
            <a:lvl6pPr indent="0" lvl="5"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6pPr>
            <a:lvl7pPr indent="0" lvl="6"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7pPr>
            <a:lvl8pPr indent="0" lvl="7"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8pPr>
            <a:lvl9pPr indent="0" lvl="8" marL="0" marR="0" rtl="0" algn="r">
              <a:spcBef>
                <a:spcPts val="0"/>
              </a:spcBef>
              <a:spcAft>
                <a:spcPts val="0"/>
              </a:spcAft>
              <a:buClr>
                <a:schemeClr val="dk1"/>
              </a:buClr>
              <a:buSzPts val="1800"/>
              <a:buFont typeface="Calibri"/>
              <a:buNone/>
              <a:defRPr sz="18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86"/>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0" name="Shape 70"/>
        <p:cNvGrpSpPr/>
        <p:nvPr/>
      </p:nvGrpSpPr>
      <p:grpSpPr>
        <a:xfrm>
          <a:off x="0" y="0"/>
          <a:ext cx="0" cy="0"/>
          <a:chOff x="0" y="0"/>
          <a:chExt cx="0" cy="0"/>
        </a:xfrm>
      </p:grpSpPr>
      <p:pic>
        <p:nvPicPr>
          <p:cNvPr descr="Celestia-R1---OverlayContentHD.png" id="71" name="Google Shape;71;p89"/>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72" name="Google Shape;72;p89"/>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9"/>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74" name="Google Shape;74;p89"/>
          <p:cNvSpPr txBox="1"/>
          <p:nvPr>
            <p:ph idx="11" type="ftr"/>
          </p:nvPr>
        </p:nvSpPr>
        <p:spPr>
          <a:xfrm>
            <a:off x="0" y="485301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pic>
        <p:nvPicPr>
          <p:cNvPr descr="Celestia-R1---OverlayContentHD.png" id="76" name="Google Shape;76;p90"/>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77" name="Google Shape;77;p90"/>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pic>
        <p:nvPicPr>
          <p:cNvPr descr="Celestia-R1---OverlayContentHD.png" id="85" name="Google Shape;85;p92"/>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86" name="Google Shape;86;p92"/>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92"/>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92"/>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9" name="Shape 89"/>
        <p:cNvGrpSpPr/>
        <p:nvPr/>
      </p:nvGrpSpPr>
      <p:grpSpPr>
        <a:xfrm>
          <a:off x="0" y="0"/>
          <a:ext cx="0" cy="0"/>
          <a:chOff x="0" y="0"/>
          <a:chExt cx="0" cy="0"/>
        </a:xfrm>
      </p:grpSpPr>
      <p:pic>
        <p:nvPicPr>
          <p:cNvPr descr="Celestia-R1---OverlayTitleHD.png" id="90" name="Google Shape;90;p97"/>
          <p:cNvPicPr preferRelativeResize="0"/>
          <p:nvPr/>
        </p:nvPicPr>
        <p:blipFill rotWithShape="1">
          <a:blip r:embed="rId3">
            <a:alphaModFix/>
          </a:blip>
          <a:srcRect b="0" l="0" r="0" t="0"/>
          <a:stretch/>
        </p:blipFill>
        <p:spPr>
          <a:xfrm>
            <a:off x="0" y="0"/>
            <a:ext cx="9141619" cy="5142161"/>
          </a:xfrm>
          <a:prstGeom prst="rect">
            <a:avLst/>
          </a:prstGeom>
          <a:noFill/>
          <a:ln>
            <a:noFill/>
          </a:ln>
        </p:spPr>
      </p:pic>
      <p:sp>
        <p:nvSpPr>
          <p:cNvPr id="91" name="Google Shape;91;p97"/>
          <p:cNvSpPr txBox="1"/>
          <p:nvPr>
            <p:ph type="ctrTitle"/>
          </p:nvPr>
        </p:nvSpPr>
        <p:spPr>
          <a:xfrm>
            <a:off x="2971799" y="1473200"/>
            <a:ext cx="5398295" cy="1816098"/>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3600"/>
              <a:buFont typeface="Calibri"/>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97"/>
          <p:cNvSpPr txBox="1"/>
          <p:nvPr>
            <p:ph idx="1" type="subTitle"/>
          </p:nvPr>
        </p:nvSpPr>
        <p:spPr>
          <a:xfrm>
            <a:off x="2971799" y="3289300"/>
            <a:ext cx="5398295" cy="1054100"/>
          </a:xfrm>
          <a:prstGeom prst="rect">
            <a:avLst/>
          </a:prstGeom>
          <a:noFill/>
          <a:ln>
            <a:noFill/>
          </a:ln>
        </p:spPr>
        <p:txBody>
          <a:bodyPr anchorCtr="0" anchor="t" bIns="45700" lIns="91425" spcFirstLastPara="1" rIns="91425" wrap="square" tIns="45700">
            <a:normAutofit/>
          </a:bodyPr>
          <a:lstStyle>
            <a:lvl1pPr lvl="0" algn="r">
              <a:spcBef>
                <a:spcPts val="0"/>
              </a:spcBef>
              <a:spcAft>
                <a:spcPts val="0"/>
              </a:spcAft>
              <a:buSzPts val="1350"/>
              <a:buNone/>
              <a:defRPr sz="1350" cap="none">
                <a:solidFill>
                  <a:schemeClr val="lt1"/>
                </a:solidFill>
              </a:defRPr>
            </a:lvl1pPr>
            <a:lvl2pPr lvl="1" algn="ctr">
              <a:spcBef>
                <a:spcPts val="750"/>
              </a:spcBef>
              <a:spcAft>
                <a:spcPts val="0"/>
              </a:spcAft>
              <a:buSzPts val="1200"/>
              <a:buNone/>
              <a:defRPr>
                <a:solidFill>
                  <a:schemeClr val="lt1"/>
                </a:solidFill>
              </a:defRPr>
            </a:lvl2pPr>
            <a:lvl3pPr lvl="2" algn="ctr">
              <a:spcBef>
                <a:spcPts val="750"/>
              </a:spcBef>
              <a:spcAft>
                <a:spcPts val="0"/>
              </a:spcAft>
              <a:buSzPts val="1050"/>
              <a:buNone/>
              <a:defRPr>
                <a:solidFill>
                  <a:schemeClr val="lt1"/>
                </a:solidFill>
              </a:defRPr>
            </a:lvl3pPr>
            <a:lvl4pPr lvl="3" algn="ctr">
              <a:spcBef>
                <a:spcPts val="750"/>
              </a:spcBef>
              <a:spcAft>
                <a:spcPts val="0"/>
              </a:spcAft>
              <a:buSzPts val="900"/>
              <a:buNone/>
              <a:defRPr>
                <a:solidFill>
                  <a:schemeClr val="lt1"/>
                </a:solidFill>
              </a:defRPr>
            </a:lvl4pPr>
            <a:lvl5pPr lvl="4" algn="ctr">
              <a:spcBef>
                <a:spcPts val="750"/>
              </a:spcBef>
              <a:spcAft>
                <a:spcPts val="0"/>
              </a:spcAft>
              <a:buSzPts val="900"/>
              <a:buNone/>
              <a:defRPr>
                <a:solidFill>
                  <a:schemeClr val="lt1"/>
                </a:solidFill>
              </a:defRPr>
            </a:lvl5pPr>
            <a:lvl6pPr lvl="5" algn="ctr">
              <a:spcBef>
                <a:spcPts val="750"/>
              </a:spcBef>
              <a:spcAft>
                <a:spcPts val="0"/>
              </a:spcAft>
              <a:buSzPts val="900"/>
              <a:buNone/>
              <a:defRPr>
                <a:solidFill>
                  <a:schemeClr val="lt1"/>
                </a:solidFill>
              </a:defRPr>
            </a:lvl6pPr>
            <a:lvl7pPr lvl="6" algn="ctr">
              <a:spcBef>
                <a:spcPts val="750"/>
              </a:spcBef>
              <a:spcAft>
                <a:spcPts val="0"/>
              </a:spcAft>
              <a:buSzPts val="900"/>
              <a:buNone/>
              <a:defRPr>
                <a:solidFill>
                  <a:schemeClr val="lt1"/>
                </a:solidFill>
              </a:defRPr>
            </a:lvl7pPr>
            <a:lvl8pPr lvl="7" algn="ctr">
              <a:spcBef>
                <a:spcPts val="750"/>
              </a:spcBef>
              <a:spcAft>
                <a:spcPts val="0"/>
              </a:spcAft>
              <a:buSzPts val="900"/>
              <a:buNone/>
              <a:defRPr>
                <a:solidFill>
                  <a:schemeClr val="lt1"/>
                </a:solidFill>
              </a:defRPr>
            </a:lvl8pPr>
            <a:lvl9pPr lvl="8" algn="ctr">
              <a:spcBef>
                <a:spcPts val="750"/>
              </a:spcBef>
              <a:spcAft>
                <a:spcPts val="750"/>
              </a:spcAft>
              <a:buSzPts val="900"/>
              <a:buNone/>
              <a:defRPr>
                <a:solidFill>
                  <a:schemeClr val="lt1"/>
                </a:solidFill>
              </a:defRPr>
            </a:lvl9pPr>
          </a:lstStyle>
          <a:p/>
        </p:txBody>
      </p:sp>
      <p:sp>
        <p:nvSpPr>
          <p:cNvPr id="93" name="Google Shape;93;p97"/>
          <p:cNvSpPr txBox="1"/>
          <p:nvPr>
            <p:ph idx="10" type="dt"/>
          </p:nvPr>
        </p:nvSpPr>
        <p:spPr>
          <a:xfrm>
            <a:off x="6699419"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97"/>
          <p:cNvSpPr txBox="1"/>
          <p:nvPr>
            <p:ph idx="11" type="ftr"/>
          </p:nvPr>
        </p:nvSpPr>
        <p:spPr>
          <a:xfrm>
            <a:off x="2971799" y="4402932"/>
            <a:ext cx="3670469"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97"/>
          <p:cNvSpPr txBox="1"/>
          <p:nvPr>
            <p:ph idx="12" type="sldNum"/>
          </p:nvPr>
        </p:nvSpPr>
        <p:spPr>
          <a:xfrm>
            <a:off x="7956719"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pic>
        <p:nvPicPr>
          <p:cNvPr descr="Celestia-R1---OverlayContentHD.png" id="97" name="Google Shape;97;p98"/>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98" name="Google Shape;98;p98"/>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98"/>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00" name="Google Shape;100;p98"/>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98"/>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98"/>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pic>
        <p:nvPicPr>
          <p:cNvPr descr="Celestia-R1---OverlayContentHD.png" id="104" name="Google Shape;104;p99"/>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05" name="Google Shape;105;p99"/>
          <p:cNvSpPr txBox="1"/>
          <p:nvPr>
            <p:ph type="title"/>
          </p:nvPr>
        </p:nvSpPr>
        <p:spPr>
          <a:xfrm>
            <a:off x="514351" y="2481436"/>
            <a:ext cx="7598570" cy="110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000"/>
              <a:buFont typeface="Calibri"/>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99"/>
          <p:cNvSpPr txBox="1"/>
          <p:nvPr>
            <p:ph idx="1" type="body"/>
          </p:nvPr>
        </p:nvSpPr>
        <p:spPr>
          <a:xfrm>
            <a:off x="514349" y="3583036"/>
            <a:ext cx="7598571"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500"/>
              <a:buNone/>
              <a:defRPr sz="1500" cap="none">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107" name="Google Shape;107;p99"/>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99"/>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99"/>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pic>
        <p:nvPicPr>
          <p:cNvPr descr="Celestia-R1---OverlayContentHD.png" id="111" name="Google Shape;111;p100"/>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12" name="Google Shape;112;p100"/>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00"/>
          <p:cNvSpPr txBox="1"/>
          <p:nvPr>
            <p:ph idx="1" type="body"/>
          </p:nvPr>
        </p:nvSpPr>
        <p:spPr>
          <a:xfrm>
            <a:off x="514351" y="1606550"/>
            <a:ext cx="3746501" cy="2736851"/>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14" name="Google Shape;114;p100"/>
          <p:cNvSpPr txBox="1"/>
          <p:nvPr>
            <p:ph idx="2" type="body"/>
          </p:nvPr>
        </p:nvSpPr>
        <p:spPr>
          <a:xfrm>
            <a:off x="4366421" y="1606551"/>
            <a:ext cx="374649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15" name="Google Shape;115;p100"/>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00"/>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00"/>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8" name="Shape 118"/>
        <p:cNvGrpSpPr/>
        <p:nvPr/>
      </p:nvGrpSpPr>
      <p:grpSpPr>
        <a:xfrm>
          <a:off x="0" y="0"/>
          <a:ext cx="0" cy="0"/>
          <a:chOff x="0" y="0"/>
          <a:chExt cx="0" cy="0"/>
        </a:xfrm>
      </p:grpSpPr>
      <p:sp>
        <p:nvSpPr>
          <p:cNvPr id="119" name="Google Shape;119;p101"/>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7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01"/>
          <p:cNvSpPr txBox="1"/>
          <p:nvPr>
            <p:ph idx="1" type="body"/>
          </p:nvPr>
        </p:nvSpPr>
        <p:spPr>
          <a:xfrm>
            <a:off x="730252" y="1663700"/>
            <a:ext cx="3531791" cy="43219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100"/>
              <a:buNone/>
              <a:defRPr b="0" sz="2100"/>
            </a:lvl1pPr>
            <a:lvl2pPr indent="-228600" lvl="1" marL="914400" algn="l">
              <a:spcBef>
                <a:spcPts val="750"/>
              </a:spcBef>
              <a:spcAft>
                <a:spcPts val="0"/>
              </a:spcAft>
              <a:buSzPts val="1500"/>
              <a:buNone/>
              <a:defRPr b="1" sz="1500"/>
            </a:lvl2pPr>
            <a:lvl3pPr indent="-228600" lvl="2" marL="1371600" algn="l">
              <a:spcBef>
                <a:spcPts val="750"/>
              </a:spcBef>
              <a:spcAft>
                <a:spcPts val="0"/>
              </a:spcAft>
              <a:buSzPts val="1350"/>
              <a:buNone/>
              <a:defRPr b="1" sz="1350"/>
            </a:lvl3pPr>
            <a:lvl4pPr indent="-228600" lvl="3" marL="1828800" algn="l">
              <a:spcBef>
                <a:spcPts val="750"/>
              </a:spcBef>
              <a:spcAft>
                <a:spcPts val="0"/>
              </a:spcAft>
              <a:buSzPts val="1200"/>
              <a:buNone/>
              <a:defRPr b="1" sz="1200"/>
            </a:lvl4pPr>
            <a:lvl5pPr indent="-228600" lvl="4" marL="2286000" algn="l">
              <a:spcBef>
                <a:spcPts val="750"/>
              </a:spcBef>
              <a:spcAft>
                <a:spcPts val="0"/>
              </a:spcAft>
              <a:buSzPts val="1200"/>
              <a:buNone/>
              <a:defRPr b="1" sz="1200"/>
            </a:lvl5pPr>
            <a:lvl6pPr indent="-228600" lvl="5" marL="2743200" algn="l">
              <a:spcBef>
                <a:spcPts val="750"/>
              </a:spcBef>
              <a:spcAft>
                <a:spcPts val="0"/>
              </a:spcAft>
              <a:buSzPts val="1200"/>
              <a:buNone/>
              <a:defRPr b="1" sz="1200"/>
            </a:lvl6pPr>
            <a:lvl7pPr indent="-228600" lvl="6" marL="3200400" algn="l">
              <a:spcBef>
                <a:spcPts val="750"/>
              </a:spcBef>
              <a:spcAft>
                <a:spcPts val="0"/>
              </a:spcAft>
              <a:buSzPts val="1200"/>
              <a:buNone/>
              <a:defRPr b="1" sz="1200"/>
            </a:lvl7pPr>
            <a:lvl8pPr indent="-228600" lvl="7" marL="3657600" algn="l">
              <a:spcBef>
                <a:spcPts val="750"/>
              </a:spcBef>
              <a:spcAft>
                <a:spcPts val="0"/>
              </a:spcAft>
              <a:buSzPts val="1200"/>
              <a:buNone/>
              <a:defRPr b="1" sz="1200"/>
            </a:lvl8pPr>
            <a:lvl9pPr indent="-228600" lvl="8" marL="4114800" algn="l">
              <a:spcBef>
                <a:spcPts val="750"/>
              </a:spcBef>
              <a:spcAft>
                <a:spcPts val="750"/>
              </a:spcAft>
              <a:buSzPts val="1200"/>
              <a:buNone/>
              <a:defRPr b="1" sz="1200"/>
            </a:lvl9pPr>
          </a:lstStyle>
          <a:p/>
        </p:txBody>
      </p:sp>
      <p:sp>
        <p:nvSpPr>
          <p:cNvPr id="121" name="Google Shape;121;p101"/>
          <p:cNvSpPr txBox="1"/>
          <p:nvPr>
            <p:ph idx="2" type="body"/>
          </p:nvPr>
        </p:nvSpPr>
        <p:spPr>
          <a:xfrm>
            <a:off x="514351" y="2152651"/>
            <a:ext cx="3747692" cy="219074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22" name="Google Shape;122;p101"/>
          <p:cNvSpPr txBox="1"/>
          <p:nvPr>
            <p:ph idx="3" type="body"/>
          </p:nvPr>
        </p:nvSpPr>
        <p:spPr>
          <a:xfrm>
            <a:off x="4572003" y="1670050"/>
            <a:ext cx="3542110" cy="43219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100"/>
              <a:buNone/>
              <a:defRPr b="0" sz="2100"/>
            </a:lvl1pPr>
            <a:lvl2pPr indent="-228600" lvl="1" marL="914400" algn="l">
              <a:spcBef>
                <a:spcPts val="750"/>
              </a:spcBef>
              <a:spcAft>
                <a:spcPts val="0"/>
              </a:spcAft>
              <a:buSzPts val="1500"/>
              <a:buNone/>
              <a:defRPr b="1" sz="1500"/>
            </a:lvl2pPr>
            <a:lvl3pPr indent="-228600" lvl="2" marL="1371600" algn="l">
              <a:spcBef>
                <a:spcPts val="750"/>
              </a:spcBef>
              <a:spcAft>
                <a:spcPts val="0"/>
              </a:spcAft>
              <a:buSzPts val="1350"/>
              <a:buNone/>
              <a:defRPr b="1" sz="1350"/>
            </a:lvl3pPr>
            <a:lvl4pPr indent="-228600" lvl="3" marL="1828800" algn="l">
              <a:spcBef>
                <a:spcPts val="750"/>
              </a:spcBef>
              <a:spcAft>
                <a:spcPts val="0"/>
              </a:spcAft>
              <a:buSzPts val="1200"/>
              <a:buNone/>
              <a:defRPr b="1" sz="1200"/>
            </a:lvl4pPr>
            <a:lvl5pPr indent="-228600" lvl="4" marL="2286000" algn="l">
              <a:spcBef>
                <a:spcPts val="750"/>
              </a:spcBef>
              <a:spcAft>
                <a:spcPts val="0"/>
              </a:spcAft>
              <a:buSzPts val="1200"/>
              <a:buNone/>
              <a:defRPr b="1" sz="1200"/>
            </a:lvl5pPr>
            <a:lvl6pPr indent="-228600" lvl="5" marL="2743200" algn="l">
              <a:spcBef>
                <a:spcPts val="750"/>
              </a:spcBef>
              <a:spcAft>
                <a:spcPts val="0"/>
              </a:spcAft>
              <a:buSzPts val="1200"/>
              <a:buNone/>
              <a:defRPr b="1" sz="1200"/>
            </a:lvl6pPr>
            <a:lvl7pPr indent="-228600" lvl="6" marL="3200400" algn="l">
              <a:spcBef>
                <a:spcPts val="750"/>
              </a:spcBef>
              <a:spcAft>
                <a:spcPts val="0"/>
              </a:spcAft>
              <a:buSzPts val="1200"/>
              <a:buNone/>
              <a:defRPr b="1" sz="1200"/>
            </a:lvl7pPr>
            <a:lvl8pPr indent="-228600" lvl="7" marL="3657600" algn="l">
              <a:spcBef>
                <a:spcPts val="750"/>
              </a:spcBef>
              <a:spcAft>
                <a:spcPts val="0"/>
              </a:spcAft>
              <a:buSzPts val="1200"/>
              <a:buNone/>
              <a:defRPr b="1" sz="1200"/>
            </a:lvl8pPr>
            <a:lvl9pPr indent="-228600" lvl="8" marL="4114800" algn="l">
              <a:spcBef>
                <a:spcPts val="750"/>
              </a:spcBef>
              <a:spcAft>
                <a:spcPts val="750"/>
              </a:spcAft>
              <a:buSzPts val="1200"/>
              <a:buNone/>
              <a:defRPr b="1" sz="1200"/>
            </a:lvl9pPr>
          </a:lstStyle>
          <a:p/>
        </p:txBody>
      </p:sp>
      <p:sp>
        <p:nvSpPr>
          <p:cNvPr id="123" name="Google Shape;123;p101"/>
          <p:cNvSpPr txBox="1"/>
          <p:nvPr>
            <p:ph idx="4" type="body"/>
          </p:nvPr>
        </p:nvSpPr>
        <p:spPr>
          <a:xfrm>
            <a:off x="4367612" y="2152651"/>
            <a:ext cx="3746501" cy="219074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24" name="Google Shape;124;p101"/>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01"/>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01"/>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4" name="Shape 14"/>
        <p:cNvGrpSpPr/>
        <p:nvPr/>
      </p:nvGrpSpPr>
      <p:grpSpPr>
        <a:xfrm>
          <a:off x="0" y="0"/>
          <a:ext cx="0" cy="0"/>
          <a:chOff x="0" y="0"/>
          <a:chExt cx="0" cy="0"/>
        </a:xfrm>
      </p:grpSpPr>
      <p:pic>
        <p:nvPicPr>
          <p:cNvPr descr="Celestia-R1---OverlayTitleHD.png" id="15" name="Google Shape;15;p82"/>
          <p:cNvPicPr preferRelativeResize="0"/>
          <p:nvPr/>
        </p:nvPicPr>
        <p:blipFill rotWithShape="1">
          <a:blip r:embed="rId3">
            <a:alphaModFix/>
          </a:blip>
          <a:srcRect b="0" l="0" r="0" t="0"/>
          <a:stretch/>
        </p:blipFill>
        <p:spPr>
          <a:xfrm>
            <a:off x="0" y="0"/>
            <a:ext cx="9141619" cy="5142161"/>
          </a:xfrm>
          <a:prstGeom prst="rect">
            <a:avLst/>
          </a:prstGeom>
          <a:noFill/>
          <a:ln>
            <a:noFill/>
          </a:ln>
        </p:spPr>
      </p:pic>
      <p:sp>
        <p:nvSpPr>
          <p:cNvPr id="16" name="Google Shape;16;p82"/>
          <p:cNvSpPr txBox="1"/>
          <p:nvPr>
            <p:ph type="ctrTitle"/>
          </p:nvPr>
        </p:nvSpPr>
        <p:spPr>
          <a:xfrm>
            <a:off x="2971799" y="1473200"/>
            <a:ext cx="5398295" cy="1816098"/>
          </a:xfrm>
          <a:prstGeom prst="rect">
            <a:avLst/>
          </a:prstGeom>
          <a:noFill/>
          <a:ln>
            <a:noFill/>
          </a:ln>
        </p:spPr>
        <p:txBody>
          <a:bodyPr anchorCtr="0" anchor="b" bIns="45700" lIns="91425" spcFirstLastPara="1" rIns="91425" wrap="square" tIns="45700">
            <a:normAutofit/>
          </a:bodyPr>
          <a:lstStyle>
            <a:lvl1pPr lvl="0" algn="r">
              <a:spcBef>
                <a:spcPts val="0"/>
              </a:spcBef>
              <a:spcAft>
                <a:spcPts val="0"/>
              </a:spcAft>
              <a:buClr>
                <a:schemeClr val="lt1"/>
              </a:buClr>
              <a:buSzPts val="3600"/>
              <a:buFont typeface="Calibri"/>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82"/>
          <p:cNvSpPr txBox="1"/>
          <p:nvPr>
            <p:ph idx="1" type="subTitle"/>
          </p:nvPr>
        </p:nvSpPr>
        <p:spPr>
          <a:xfrm>
            <a:off x="2971799" y="3289300"/>
            <a:ext cx="5398295" cy="1054100"/>
          </a:xfrm>
          <a:prstGeom prst="rect">
            <a:avLst/>
          </a:prstGeom>
          <a:noFill/>
          <a:ln>
            <a:noFill/>
          </a:ln>
        </p:spPr>
        <p:txBody>
          <a:bodyPr anchorCtr="0" anchor="t" bIns="45700" lIns="91425" spcFirstLastPara="1" rIns="91425" wrap="square" tIns="45700">
            <a:normAutofit/>
          </a:bodyPr>
          <a:lstStyle>
            <a:lvl1pPr lvl="0" algn="r">
              <a:spcBef>
                <a:spcPts val="0"/>
              </a:spcBef>
              <a:spcAft>
                <a:spcPts val="0"/>
              </a:spcAft>
              <a:buSzPts val="1350"/>
              <a:buNone/>
              <a:defRPr sz="1350" cap="none">
                <a:solidFill>
                  <a:schemeClr val="lt1"/>
                </a:solidFill>
              </a:defRPr>
            </a:lvl1pPr>
            <a:lvl2pPr lvl="1" algn="ctr">
              <a:spcBef>
                <a:spcPts val="750"/>
              </a:spcBef>
              <a:spcAft>
                <a:spcPts val="0"/>
              </a:spcAft>
              <a:buSzPts val="1200"/>
              <a:buNone/>
              <a:defRPr>
                <a:solidFill>
                  <a:schemeClr val="lt1"/>
                </a:solidFill>
              </a:defRPr>
            </a:lvl2pPr>
            <a:lvl3pPr lvl="2" algn="ctr">
              <a:spcBef>
                <a:spcPts val="750"/>
              </a:spcBef>
              <a:spcAft>
                <a:spcPts val="0"/>
              </a:spcAft>
              <a:buSzPts val="1050"/>
              <a:buNone/>
              <a:defRPr>
                <a:solidFill>
                  <a:schemeClr val="lt1"/>
                </a:solidFill>
              </a:defRPr>
            </a:lvl3pPr>
            <a:lvl4pPr lvl="3" algn="ctr">
              <a:spcBef>
                <a:spcPts val="750"/>
              </a:spcBef>
              <a:spcAft>
                <a:spcPts val="0"/>
              </a:spcAft>
              <a:buSzPts val="900"/>
              <a:buNone/>
              <a:defRPr>
                <a:solidFill>
                  <a:schemeClr val="lt1"/>
                </a:solidFill>
              </a:defRPr>
            </a:lvl4pPr>
            <a:lvl5pPr lvl="4" algn="ctr">
              <a:spcBef>
                <a:spcPts val="750"/>
              </a:spcBef>
              <a:spcAft>
                <a:spcPts val="0"/>
              </a:spcAft>
              <a:buSzPts val="900"/>
              <a:buNone/>
              <a:defRPr>
                <a:solidFill>
                  <a:schemeClr val="lt1"/>
                </a:solidFill>
              </a:defRPr>
            </a:lvl5pPr>
            <a:lvl6pPr lvl="5" algn="ctr">
              <a:spcBef>
                <a:spcPts val="750"/>
              </a:spcBef>
              <a:spcAft>
                <a:spcPts val="0"/>
              </a:spcAft>
              <a:buSzPts val="900"/>
              <a:buNone/>
              <a:defRPr>
                <a:solidFill>
                  <a:schemeClr val="lt1"/>
                </a:solidFill>
              </a:defRPr>
            </a:lvl6pPr>
            <a:lvl7pPr lvl="6" algn="ctr">
              <a:spcBef>
                <a:spcPts val="750"/>
              </a:spcBef>
              <a:spcAft>
                <a:spcPts val="0"/>
              </a:spcAft>
              <a:buSzPts val="900"/>
              <a:buNone/>
              <a:defRPr>
                <a:solidFill>
                  <a:schemeClr val="lt1"/>
                </a:solidFill>
              </a:defRPr>
            </a:lvl7pPr>
            <a:lvl8pPr lvl="7" algn="ctr">
              <a:spcBef>
                <a:spcPts val="750"/>
              </a:spcBef>
              <a:spcAft>
                <a:spcPts val="0"/>
              </a:spcAft>
              <a:buSzPts val="900"/>
              <a:buNone/>
              <a:defRPr>
                <a:solidFill>
                  <a:schemeClr val="lt1"/>
                </a:solidFill>
              </a:defRPr>
            </a:lvl8pPr>
            <a:lvl9pPr lvl="8" algn="ctr">
              <a:spcBef>
                <a:spcPts val="750"/>
              </a:spcBef>
              <a:spcAft>
                <a:spcPts val="750"/>
              </a:spcAft>
              <a:buSzPts val="900"/>
              <a:buNone/>
              <a:defRPr>
                <a:solidFill>
                  <a:schemeClr val="lt1"/>
                </a:solidFill>
              </a:defRPr>
            </a:lvl9pPr>
          </a:lstStyle>
          <a:p/>
        </p:txBody>
      </p:sp>
      <p:sp>
        <p:nvSpPr>
          <p:cNvPr id="18" name="Google Shape;18;p82"/>
          <p:cNvSpPr txBox="1"/>
          <p:nvPr>
            <p:ph idx="11" type="ftr"/>
          </p:nvPr>
        </p:nvSpPr>
        <p:spPr>
          <a:xfrm>
            <a:off x="4284" y="4853394"/>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pic>
        <p:nvPicPr>
          <p:cNvPr descr="Celestia-R1---OverlayContentHD.png" id="128" name="Google Shape;128;p102"/>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29" name="Google Shape;129;p102"/>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02"/>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102"/>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102"/>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pic>
        <p:nvPicPr>
          <p:cNvPr descr="Celestia-R1---OverlayContentHD.png" id="134" name="Google Shape;134;p103"/>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35" name="Google Shape;135;p103"/>
          <p:cNvSpPr txBox="1"/>
          <p:nvPr>
            <p:ph type="title"/>
          </p:nvPr>
        </p:nvSpPr>
        <p:spPr>
          <a:xfrm>
            <a:off x="514350" y="1555750"/>
            <a:ext cx="2760664"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Font typeface="Calibri"/>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103"/>
          <p:cNvSpPr txBox="1"/>
          <p:nvPr>
            <p:ph idx="1" type="body"/>
          </p:nvPr>
        </p:nvSpPr>
        <p:spPr>
          <a:xfrm>
            <a:off x="3486151" y="457201"/>
            <a:ext cx="4626770" cy="388620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37" name="Google Shape;137;p103"/>
          <p:cNvSpPr txBox="1"/>
          <p:nvPr>
            <p:ph idx="2" type="body"/>
          </p:nvPr>
        </p:nvSpPr>
        <p:spPr>
          <a:xfrm>
            <a:off x="514350" y="2584450"/>
            <a:ext cx="2760664"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200"/>
              <a:buNone/>
              <a:defRPr sz="120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138" name="Google Shape;138;p103"/>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03"/>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03"/>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1" name="Shape 141"/>
        <p:cNvGrpSpPr/>
        <p:nvPr/>
      </p:nvGrpSpPr>
      <p:grpSpPr>
        <a:xfrm>
          <a:off x="0" y="0"/>
          <a:ext cx="0" cy="0"/>
          <a:chOff x="0" y="0"/>
          <a:chExt cx="0" cy="0"/>
        </a:xfrm>
      </p:grpSpPr>
      <p:pic>
        <p:nvPicPr>
          <p:cNvPr descr="Celestia-R1---OverlayContentHD.png" id="142" name="Google Shape;142;p104"/>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43" name="Google Shape;143;p104"/>
          <p:cNvSpPr txBox="1"/>
          <p:nvPr>
            <p:ph type="title"/>
          </p:nvPr>
        </p:nvSpPr>
        <p:spPr>
          <a:xfrm>
            <a:off x="514350" y="1200150"/>
            <a:ext cx="4623490"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100"/>
              <a:buFont typeface="Calibri"/>
              <a:buNone/>
              <a:defRPr b="0" sz="2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04"/>
          <p:cNvSpPr/>
          <p:nvPr>
            <p:ph idx="2" type="pic"/>
          </p:nvPr>
        </p:nvSpPr>
        <p:spPr>
          <a:xfrm>
            <a:off x="5652190" y="685800"/>
            <a:ext cx="2460731" cy="3429000"/>
          </a:xfrm>
          <a:prstGeom prst="roundRect">
            <a:avLst>
              <a:gd fmla="val 42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145" name="Google Shape;145;p104"/>
          <p:cNvSpPr txBox="1"/>
          <p:nvPr>
            <p:ph idx="1" type="body"/>
          </p:nvPr>
        </p:nvSpPr>
        <p:spPr>
          <a:xfrm>
            <a:off x="514350" y="2228850"/>
            <a:ext cx="4623490"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350"/>
              <a:buNone/>
              <a:defRPr sz="135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146" name="Google Shape;146;p104"/>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04"/>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04"/>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49" name="Shape 149"/>
        <p:cNvGrpSpPr/>
        <p:nvPr/>
      </p:nvGrpSpPr>
      <p:grpSpPr>
        <a:xfrm>
          <a:off x="0" y="0"/>
          <a:ext cx="0" cy="0"/>
          <a:chOff x="0" y="0"/>
          <a:chExt cx="0" cy="0"/>
        </a:xfrm>
      </p:grpSpPr>
      <p:pic>
        <p:nvPicPr>
          <p:cNvPr descr="Celestia-R1---OverlayContentHD.png" id="150" name="Google Shape;150;p105"/>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51" name="Google Shape;151;p105"/>
          <p:cNvSpPr txBox="1"/>
          <p:nvPr>
            <p:ph type="title"/>
          </p:nvPr>
        </p:nvSpPr>
        <p:spPr>
          <a:xfrm>
            <a:off x="514351" y="3549649"/>
            <a:ext cx="7598570" cy="42505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Font typeface="Calibri"/>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05"/>
          <p:cNvSpPr/>
          <p:nvPr>
            <p:ph idx="2" type="pic"/>
          </p:nvPr>
        </p:nvSpPr>
        <p:spPr>
          <a:xfrm>
            <a:off x="1028701" y="699084"/>
            <a:ext cx="6569870" cy="2373732"/>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sp>
      <p:sp>
        <p:nvSpPr>
          <p:cNvPr id="153" name="Google Shape;153;p105"/>
          <p:cNvSpPr txBox="1"/>
          <p:nvPr>
            <p:ph idx="1" type="body"/>
          </p:nvPr>
        </p:nvSpPr>
        <p:spPr>
          <a:xfrm>
            <a:off x="514351" y="3974702"/>
            <a:ext cx="7598570" cy="370284"/>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050"/>
              <a:buNone/>
              <a:defRPr sz="105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154" name="Google Shape;154;p105"/>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05"/>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105"/>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57" name="Shape 157"/>
        <p:cNvGrpSpPr/>
        <p:nvPr/>
      </p:nvGrpSpPr>
      <p:grpSpPr>
        <a:xfrm>
          <a:off x="0" y="0"/>
          <a:ext cx="0" cy="0"/>
          <a:chOff x="0" y="0"/>
          <a:chExt cx="0" cy="0"/>
        </a:xfrm>
      </p:grpSpPr>
      <p:pic>
        <p:nvPicPr>
          <p:cNvPr descr="Celestia-R1---OverlayContentHD.png" id="158" name="Google Shape;158;p106"/>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59" name="Google Shape;159;p106"/>
          <p:cNvSpPr txBox="1"/>
          <p:nvPr>
            <p:ph type="title"/>
          </p:nvPr>
        </p:nvSpPr>
        <p:spPr>
          <a:xfrm>
            <a:off x="514351" y="457201"/>
            <a:ext cx="7598570" cy="234314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400"/>
              <a:buFont typeface="Calibri"/>
              <a:buNone/>
              <a:defRPr b="0" sz="2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106"/>
          <p:cNvSpPr txBox="1"/>
          <p:nvPr>
            <p:ph idx="1" type="body"/>
          </p:nvPr>
        </p:nvSpPr>
        <p:spPr>
          <a:xfrm>
            <a:off x="514350" y="3257550"/>
            <a:ext cx="7598571" cy="108585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1500"/>
              <a:buNone/>
              <a:defRPr sz="1500">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161" name="Google Shape;161;p106"/>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06"/>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106"/>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64" name="Shape 164"/>
        <p:cNvGrpSpPr/>
        <p:nvPr/>
      </p:nvGrpSpPr>
      <p:grpSpPr>
        <a:xfrm>
          <a:off x="0" y="0"/>
          <a:ext cx="0" cy="0"/>
          <a:chOff x="0" y="0"/>
          <a:chExt cx="0" cy="0"/>
        </a:xfrm>
      </p:grpSpPr>
      <p:pic>
        <p:nvPicPr>
          <p:cNvPr descr="Celestia-R1---OverlayContentHD.png" id="165" name="Google Shape;165;p107"/>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66" name="Google Shape;166;p107"/>
          <p:cNvSpPr txBox="1"/>
          <p:nvPr/>
        </p:nvSpPr>
        <p:spPr>
          <a:xfrm>
            <a:off x="7678400" y="2057400"/>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alibri"/>
              <a:buNone/>
            </a:pPr>
            <a:r>
              <a:rPr b="0" lang="en-US" sz="6000" cap="none">
                <a:solidFill>
                  <a:schemeClr val="lt1"/>
                </a:solidFill>
                <a:latin typeface="Calibri"/>
                <a:ea typeface="Calibri"/>
                <a:cs typeface="Calibri"/>
                <a:sym typeface="Calibri"/>
              </a:rPr>
              <a:t>”</a:t>
            </a:r>
            <a:endParaRPr/>
          </a:p>
        </p:txBody>
      </p:sp>
      <p:sp>
        <p:nvSpPr>
          <p:cNvPr id="167" name="Google Shape;167;p107"/>
          <p:cNvSpPr txBox="1"/>
          <p:nvPr/>
        </p:nvSpPr>
        <p:spPr>
          <a:xfrm>
            <a:off x="366206" y="617503"/>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alibri"/>
              <a:buNone/>
            </a:pPr>
            <a:r>
              <a:rPr b="0" lang="en-US" sz="6000" cap="none">
                <a:solidFill>
                  <a:schemeClr val="lt1"/>
                </a:solidFill>
                <a:latin typeface="Calibri"/>
                <a:ea typeface="Calibri"/>
                <a:cs typeface="Calibri"/>
                <a:sym typeface="Calibri"/>
              </a:rPr>
              <a:t>“</a:t>
            </a:r>
            <a:endParaRPr/>
          </a:p>
        </p:txBody>
      </p:sp>
      <p:sp>
        <p:nvSpPr>
          <p:cNvPr id="168" name="Google Shape;168;p107"/>
          <p:cNvSpPr txBox="1"/>
          <p:nvPr>
            <p:ph type="title"/>
          </p:nvPr>
        </p:nvSpPr>
        <p:spPr>
          <a:xfrm>
            <a:off x="744201" y="457201"/>
            <a:ext cx="7162799" cy="20573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400"/>
              <a:buFont typeface="Calibri"/>
              <a:buNone/>
              <a:defRPr b="0" sz="24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107"/>
          <p:cNvSpPr txBox="1"/>
          <p:nvPr>
            <p:ph idx="1" type="body"/>
          </p:nvPr>
        </p:nvSpPr>
        <p:spPr>
          <a:xfrm>
            <a:off x="823406" y="2514600"/>
            <a:ext cx="7004388" cy="28575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1350"/>
              <a:buFont typeface="Calibri"/>
              <a:buNone/>
              <a:defRPr/>
            </a:lvl1pPr>
            <a:lvl2pPr indent="-228600" lvl="1" marL="914400" algn="l">
              <a:spcBef>
                <a:spcPts val="750"/>
              </a:spcBef>
              <a:spcAft>
                <a:spcPts val="0"/>
              </a:spcAft>
              <a:buSzPts val="1200"/>
              <a:buFont typeface="Calibri"/>
              <a:buNone/>
              <a:defRPr/>
            </a:lvl2pPr>
            <a:lvl3pPr indent="-228600" lvl="2" marL="1371600" algn="l">
              <a:spcBef>
                <a:spcPts val="750"/>
              </a:spcBef>
              <a:spcAft>
                <a:spcPts val="0"/>
              </a:spcAft>
              <a:buSzPts val="1050"/>
              <a:buFont typeface="Calibri"/>
              <a:buNone/>
              <a:defRPr/>
            </a:lvl3pPr>
            <a:lvl4pPr indent="-228600" lvl="3" marL="1828800" algn="l">
              <a:spcBef>
                <a:spcPts val="750"/>
              </a:spcBef>
              <a:spcAft>
                <a:spcPts val="0"/>
              </a:spcAft>
              <a:buSzPts val="900"/>
              <a:buFont typeface="Calibri"/>
              <a:buNone/>
              <a:defRPr/>
            </a:lvl4pPr>
            <a:lvl5pPr indent="-228600" lvl="4" marL="2286000" algn="l">
              <a:spcBef>
                <a:spcPts val="750"/>
              </a:spcBef>
              <a:spcAft>
                <a:spcPts val="0"/>
              </a:spcAft>
              <a:buSzPts val="900"/>
              <a:buFont typeface="Calibri"/>
              <a:buNone/>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70" name="Google Shape;170;p107"/>
          <p:cNvSpPr txBox="1"/>
          <p:nvPr>
            <p:ph idx="2" type="body"/>
          </p:nvPr>
        </p:nvSpPr>
        <p:spPr>
          <a:xfrm>
            <a:off x="515599" y="3257550"/>
            <a:ext cx="7614275" cy="1085850"/>
          </a:xfrm>
          <a:prstGeom prst="rect">
            <a:avLst/>
          </a:prstGeom>
          <a:noFill/>
          <a:ln>
            <a:noFill/>
          </a:ln>
        </p:spPr>
        <p:txBody>
          <a:bodyPr anchorCtr="0" anchor="ctr" bIns="45700" lIns="91425" spcFirstLastPara="1" rIns="91425" wrap="square" tIns="45700">
            <a:normAutofit/>
          </a:bodyPr>
          <a:lstStyle>
            <a:lvl1pPr indent="-228600" lvl="0" marL="457200" algn="l">
              <a:spcBef>
                <a:spcPts val="0"/>
              </a:spcBef>
              <a:spcAft>
                <a:spcPts val="0"/>
              </a:spcAft>
              <a:buSzPts val="1500"/>
              <a:buNone/>
              <a:defRPr sz="1500">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171" name="Google Shape;171;p107"/>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107"/>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07"/>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74" name="Shape 174"/>
        <p:cNvGrpSpPr/>
        <p:nvPr/>
      </p:nvGrpSpPr>
      <p:grpSpPr>
        <a:xfrm>
          <a:off x="0" y="0"/>
          <a:ext cx="0" cy="0"/>
          <a:chOff x="0" y="0"/>
          <a:chExt cx="0" cy="0"/>
        </a:xfrm>
      </p:grpSpPr>
      <p:pic>
        <p:nvPicPr>
          <p:cNvPr descr="Celestia-R1---OverlayContentHD.png" id="175" name="Google Shape;175;p108"/>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76" name="Google Shape;176;p108"/>
          <p:cNvSpPr txBox="1"/>
          <p:nvPr>
            <p:ph type="title"/>
          </p:nvPr>
        </p:nvSpPr>
        <p:spPr>
          <a:xfrm>
            <a:off x="514352" y="2481436"/>
            <a:ext cx="7598569" cy="110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2400"/>
              <a:buFont typeface="Calibri"/>
              <a:buNone/>
              <a:defRPr b="0" sz="2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108"/>
          <p:cNvSpPr txBox="1"/>
          <p:nvPr>
            <p:ph idx="1" type="body"/>
          </p:nvPr>
        </p:nvSpPr>
        <p:spPr>
          <a:xfrm>
            <a:off x="514351" y="3583036"/>
            <a:ext cx="7598570"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500"/>
              <a:buNone/>
              <a:defRPr sz="1500">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178" name="Google Shape;178;p108"/>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108"/>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108"/>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81" name="Shape 181"/>
        <p:cNvGrpSpPr/>
        <p:nvPr/>
      </p:nvGrpSpPr>
      <p:grpSpPr>
        <a:xfrm>
          <a:off x="0" y="0"/>
          <a:ext cx="0" cy="0"/>
          <a:chOff x="0" y="0"/>
          <a:chExt cx="0" cy="0"/>
        </a:xfrm>
      </p:grpSpPr>
      <p:pic>
        <p:nvPicPr>
          <p:cNvPr descr="Celestia-R1---OverlayContentHD.png" id="182" name="Google Shape;182;p109"/>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83" name="Google Shape;183;p109"/>
          <p:cNvSpPr txBox="1"/>
          <p:nvPr/>
        </p:nvSpPr>
        <p:spPr>
          <a:xfrm>
            <a:off x="7678400" y="2057400"/>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alibri"/>
              <a:buNone/>
            </a:pPr>
            <a:r>
              <a:rPr b="0" lang="en-US" sz="6000" cap="none">
                <a:solidFill>
                  <a:schemeClr val="lt1"/>
                </a:solidFill>
                <a:latin typeface="Calibri"/>
                <a:ea typeface="Calibri"/>
                <a:cs typeface="Calibri"/>
                <a:sym typeface="Calibri"/>
              </a:rPr>
              <a:t>”</a:t>
            </a:r>
            <a:endParaRPr/>
          </a:p>
        </p:txBody>
      </p:sp>
      <p:sp>
        <p:nvSpPr>
          <p:cNvPr id="184" name="Google Shape;184;p109"/>
          <p:cNvSpPr txBox="1"/>
          <p:nvPr/>
        </p:nvSpPr>
        <p:spPr>
          <a:xfrm>
            <a:off x="366206" y="617503"/>
            <a:ext cx="457200" cy="438582"/>
          </a:xfrm>
          <a:prstGeom prst="rect">
            <a:avLst/>
          </a:prstGeom>
          <a:noFill/>
          <a:ln>
            <a:noFill/>
          </a:ln>
        </p:spPr>
        <p:txBody>
          <a:bodyPr anchorCtr="0" anchor="ctr" bIns="34275" lIns="68575" spcFirstLastPara="1" rIns="68575" wrap="square" tIns="34275">
            <a:noAutofit/>
          </a:bodyPr>
          <a:lstStyle/>
          <a:p>
            <a:pPr indent="0" lvl="0" marL="0" marR="0" rtl="0" algn="r">
              <a:spcBef>
                <a:spcPts val="0"/>
              </a:spcBef>
              <a:spcAft>
                <a:spcPts val="0"/>
              </a:spcAft>
              <a:buClr>
                <a:schemeClr val="lt1"/>
              </a:buClr>
              <a:buSzPts val="6000"/>
              <a:buFont typeface="Calibri"/>
              <a:buNone/>
            </a:pPr>
            <a:r>
              <a:rPr b="0" lang="en-US" sz="6000" cap="none">
                <a:solidFill>
                  <a:schemeClr val="lt1"/>
                </a:solidFill>
                <a:latin typeface="Calibri"/>
                <a:ea typeface="Calibri"/>
                <a:cs typeface="Calibri"/>
                <a:sym typeface="Calibri"/>
              </a:rPr>
              <a:t>“</a:t>
            </a:r>
            <a:endParaRPr/>
          </a:p>
        </p:txBody>
      </p:sp>
      <p:sp>
        <p:nvSpPr>
          <p:cNvPr id="185" name="Google Shape;185;p109"/>
          <p:cNvSpPr txBox="1"/>
          <p:nvPr>
            <p:ph type="title"/>
          </p:nvPr>
        </p:nvSpPr>
        <p:spPr>
          <a:xfrm>
            <a:off x="744201" y="457201"/>
            <a:ext cx="7162799" cy="20573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400"/>
              <a:buFont typeface="Calibri"/>
              <a:buNone/>
              <a:defRPr b="0" sz="24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109"/>
          <p:cNvSpPr txBox="1"/>
          <p:nvPr>
            <p:ph idx="1" type="body"/>
          </p:nvPr>
        </p:nvSpPr>
        <p:spPr>
          <a:xfrm>
            <a:off x="514350" y="2914650"/>
            <a:ext cx="7601577" cy="66675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1800"/>
              <a:buNone/>
              <a:defRPr b="0" sz="1800" cap="none">
                <a:solidFill>
                  <a:schemeClr val="lt1"/>
                </a:solidFill>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87" name="Google Shape;187;p109"/>
          <p:cNvSpPr txBox="1"/>
          <p:nvPr>
            <p:ph idx="2" type="body"/>
          </p:nvPr>
        </p:nvSpPr>
        <p:spPr>
          <a:xfrm>
            <a:off x="514349" y="3581400"/>
            <a:ext cx="7601577" cy="7620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350"/>
              <a:buNone/>
              <a:defRPr sz="1350">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188" name="Google Shape;188;p109"/>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109"/>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109"/>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91" name="Shape 191"/>
        <p:cNvGrpSpPr/>
        <p:nvPr/>
      </p:nvGrpSpPr>
      <p:grpSpPr>
        <a:xfrm>
          <a:off x="0" y="0"/>
          <a:ext cx="0" cy="0"/>
          <a:chOff x="0" y="0"/>
          <a:chExt cx="0" cy="0"/>
        </a:xfrm>
      </p:grpSpPr>
      <p:pic>
        <p:nvPicPr>
          <p:cNvPr descr="Celestia-R1---OverlayContentHD.png" id="192" name="Google Shape;192;p110"/>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193" name="Google Shape;193;p110"/>
          <p:cNvSpPr txBox="1"/>
          <p:nvPr>
            <p:ph type="title"/>
          </p:nvPr>
        </p:nvSpPr>
        <p:spPr>
          <a:xfrm>
            <a:off x="514351" y="457201"/>
            <a:ext cx="7598570" cy="2057399"/>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700"/>
              <a:buFont typeface="Calibri"/>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110"/>
          <p:cNvSpPr txBox="1"/>
          <p:nvPr>
            <p:ph idx="1" type="body"/>
          </p:nvPr>
        </p:nvSpPr>
        <p:spPr>
          <a:xfrm>
            <a:off x="514351" y="2628900"/>
            <a:ext cx="7598571" cy="628650"/>
          </a:xfrm>
          <a:prstGeom prst="rect">
            <a:avLst/>
          </a:prstGeom>
          <a:noFill/>
          <a:ln>
            <a:noFill/>
          </a:ln>
        </p:spPr>
        <p:txBody>
          <a:bodyPr anchorCtr="0" anchor="b" bIns="45700" lIns="91425" spcFirstLastPara="1" rIns="91425" wrap="square" tIns="45700">
            <a:normAutofit/>
          </a:bodyPr>
          <a:lstStyle>
            <a:lvl1pPr indent="-228600" lvl="0" marL="457200" algn="l">
              <a:spcBef>
                <a:spcPts val="0"/>
              </a:spcBef>
              <a:spcAft>
                <a:spcPts val="0"/>
              </a:spcAft>
              <a:buSzPts val="2100"/>
              <a:buNone/>
              <a:defRPr b="0" sz="2100" cap="none">
                <a:solidFill>
                  <a:schemeClr val="lt1"/>
                </a:solidFill>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195" name="Google Shape;195;p110"/>
          <p:cNvSpPr txBox="1"/>
          <p:nvPr>
            <p:ph idx="2" type="body"/>
          </p:nvPr>
        </p:nvSpPr>
        <p:spPr>
          <a:xfrm>
            <a:off x="514350" y="3257550"/>
            <a:ext cx="7598571" cy="108585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350"/>
              <a:buNone/>
              <a:defRPr sz="1350">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196" name="Google Shape;196;p110"/>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10"/>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110"/>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9" name="Shape 199"/>
        <p:cNvGrpSpPr/>
        <p:nvPr/>
      </p:nvGrpSpPr>
      <p:grpSpPr>
        <a:xfrm>
          <a:off x="0" y="0"/>
          <a:ext cx="0" cy="0"/>
          <a:chOff x="0" y="0"/>
          <a:chExt cx="0" cy="0"/>
        </a:xfrm>
      </p:grpSpPr>
      <p:pic>
        <p:nvPicPr>
          <p:cNvPr descr="Celestia-R1---OverlayContentHD.png" id="200" name="Google Shape;200;p111"/>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201" name="Google Shape;201;p111"/>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11"/>
          <p:cNvSpPr txBox="1"/>
          <p:nvPr>
            <p:ph idx="1" type="body"/>
          </p:nvPr>
        </p:nvSpPr>
        <p:spPr>
          <a:xfrm rot="5400000">
            <a:off x="2945210" y="-824308"/>
            <a:ext cx="2736850" cy="759856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203" name="Google Shape;203;p111"/>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111"/>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111"/>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pic>
        <p:nvPicPr>
          <p:cNvPr descr="Celestia-R1---OverlayContentHD.png" id="20" name="Google Shape;20;p83"/>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21" name="Google Shape;21;p83"/>
          <p:cNvSpPr txBox="1"/>
          <p:nvPr>
            <p:ph type="title"/>
          </p:nvPr>
        </p:nvSpPr>
        <p:spPr>
          <a:xfrm>
            <a:off x="514351" y="693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83"/>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6" name="Shape 206"/>
        <p:cNvGrpSpPr/>
        <p:nvPr/>
      </p:nvGrpSpPr>
      <p:grpSpPr>
        <a:xfrm>
          <a:off x="0" y="0"/>
          <a:ext cx="0" cy="0"/>
          <a:chOff x="0" y="0"/>
          <a:chExt cx="0" cy="0"/>
        </a:xfrm>
      </p:grpSpPr>
      <p:pic>
        <p:nvPicPr>
          <p:cNvPr descr="Celestia-R1---OverlayContentHD.png" id="207" name="Google Shape;207;p112"/>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208" name="Google Shape;208;p112"/>
          <p:cNvSpPr txBox="1"/>
          <p:nvPr>
            <p:ph type="title"/>
          </p:nvPr>
        </p:nvSpPr>
        <p:spPr>
          <a:xfrm rot="5400000">
            <a:off x="5360363" y="1590844"/>
            <a:ext cx="3886201" cy="16189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112"/>
          <p:cNvSpPr txBox="1"/>
          <p:nvPr>
            <p:ph idx="1" type="body"/>
          </p:nvPr>
        </p:nvSpPr>
        <p:spPr>
          <a:xfrm rot="5400000">
            <a:off x="1508293" y="-536744"/>
            <a:ext cx="3886200" cy="5874087"/>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210" name="Google Shape;210;p112"/>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112"/>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112"/>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pic>
        <p:nvPicPr>
          <p:cNvPr descr="Celestia-R1---OverlayContentHD.png" id="24" name="Google Shape;24;p87"/>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25" name="Google Shape;25;p87"/>
          <p:cNvSpPr txBox="1"/>
          <p:nvPr>
            <p:ph type="title"/>
          </p:nvPr>
        </p:nvSpPr>
        <p:spPr>
          <a:xfrm>
            <a:off x="514351" y="2481436"/>
            <a:ext cx="7598570" cy="11016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000"/>
              <a:buFont typeface="Calibri"/>
              <a:buNone/>
              <a:defRPr b="0" sz="3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7"/>
          <p:cNvSpPr txBox="1"/>
          <p:nvPr>
            <p:ph idx="1" type="body"/>
          </p:nvPr>
        </p:nvSpPr>
        <p:spPr>
          <a:xfrm>
            <a:off x="514349" y="3583036"/>
            <a:ext cx="7598571" cy="6453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500"/>
              <a:buNone/>
              <a:defRPr sz="1500" cap="none">
                <a:solidFill>
                  <a:schemeClr val="lt1"/>
                </a:solidFill>
              </a:defRPr>
            </a:lvl1pPr>
            <a:lvl2pPr indent="-228600" lvl="1" marL="914400" algn="l">
              <a:spcBef>
                <a:spcPts val="750"/>
              </a:spcBef>
              <a:spcAft>
                <a:spcPts val="0"/>
              </a:spcAft>
              <a:buSzPts val="1350"/>
              <a:buNone/>
              <a:defRPr sz="1350">
                <a:solidFill>
                  <a:schemeClr val="lt1"/>
                </a:solidFill>
              </a:defRPr>
            </a:lvl2pPr>
            <a:lvl3pPr indent="-228600" lvl="2" marL="1371600" algn="l">
              <a:spcBef>
                <a:spcPts val="750"/>
              </a:spcBef>
              <a:spcAft>
                <a:spcPts val="0"/>
              </a:spcAft>
              <a:buSzPts val="1200"/>
              <a:buNone/>
              <a:defRPr sz="1200">
                <a:solidFill>
                  <a:schemeClr val="lt1"/>
                </a:solidFill>
              </a:defRPr>
            </a:lvl3pPr>
            <a:lvl4pPr indent="-228600" lvl="3" marL="1828800" algn="l">
              <a:spcBef>
                <a:spcPts val="750"/>
              </a:spcBef>
              <a:spcAft>
                <a:spcPts val="0"/>
              </a:spcAft>
              <a:buSzPts val="1050"/>
              <a:buNone/>
              <a:defRPr sz="1050">
                <a:solidFill>
                  <a:schemeClr val="lt1"/>
                </a:solidFill>
              </a:defRPr>
            </a:lvl4pPr>
            <a:lvl5pPr indent="-228600" lvl="4" marL="2286000" algn="l">
              <a:spcBef>
                <a:spcPts val="750"/>
              </a:spcBef>
              <a:spcAft>
                <a:spcPts val="0"/>
              </a:spcAft>
              <a:buSzPts val="1050"/>
              <a:buNone/>
              <a:defRPr sz="1050">
                <a:solidFill>
                  <a:schemeClr val="lt1"/>
                </a:solidFill>
              </a:defRPr>
            </a:lvl5pPr>
            <a:lvl6pPr indent="-228600" lvl="5" marL="2743200" algn="l">
              <a:spcBef>
                <a:spcPts val="750"/>
              </a:spcBef>
              <a:spcAft>
                <a:spcPts val="0"/>
              </a:spcAft>
              <a:buSzPts val="1050"/>
              <a:buNone/>
              <a:defRPr sz="1050">
                <a:solidFill>
                  <a:schemeClr val="lt1"/>
                </a:solidFill>
              </a:defRPr>
            </a:lvl6pPr>
            <a:lvl7pPr indent="-228600" lvl="6" marL="3200400" algn="l">
              <a:spcBef>
                <a:spcPts val="750"/>
              </a:spcBef>
              <a:spcAft>
                <a:spcPts val="0"/>
              </a:spcAft>
              <a:buSzPts val="1050"/>
              <a:buNone/>
              <a:defRPr sz="1050">
                <a:solidFill>
                  <a:schemeClr val="lt1"/>
                </a:solidFill>
              </a:defRPr>
            </a:lvl7pPr>
            <a:lvl8pPr indent="-228600" lvl="7" marL="3657600" algn="l">
              <a:spcBef>
                <a:spcPts val="750"/>
              </a:spcBef>
              <a:spcAft>
                <a:spcPts val="0"/>
              </a:spcAft>
              <a:buSzPts val="1050"/>
              <a:buNone/>
              <a:defRPr sz="1050">
                <a:solidFill>
                  <a:schemeClr val="lt1"/>
                </a:solidFill>
              </a:defRPr>
            </a:lvl8pPr>
            <a:lvl9pPr indent="-228600" lvl="8" marL="4114800" algn="l">
              <a:spcBef>
                <a:spcPts val="750"/>
              </a:spcBef>
              <a:spcAft>
                <a:spcPts val="750"/>
              </a:spcAft>
              <a:buSzPts val="1050"/>
              <a:buNone/>
              <a:defRPr sz="1050">
                <a:solidFill>
                  <a:schemeClr val="lt1"/>
                </a:solidFill>
              </a:defRPr>
            </a:lvl9pPr>
          </a:lstStyle>
          <a:p/>
        </p:txBody>
      </p:sp>
      <p:sp>
        <p:nvSpPr>
          <p:cNvPr id="27" name="Google Shape;27;p87"/>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pic>
        <p:nvPicPr>
          <p:cNvPr descr="Celestia-R1---OverlayContentHD.png" id="29" name="Google Shape;29;p88"/>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30" name="Google Shape;30;p88"/>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85"/>
          <p:cNvSpPr txBox="1"/>
          <p:nvPr>
            <p:ph type="title"/>
          </p:nvPr>
        </p:nvSpPr>
        <p:spPr>
          <a:xfrm>
            <a:off x="311700" y="8609"/>
            <a:ext cx="8520600" cy="572700"/>
          </a:xfrm>
          <a:prstGeom prst="rect">
            <a:avLst/>
          </a:prstGeom>
          <a:noFill/>
          <a:ln>
            <a:noFill/>
          </a:ln>
        </p:spPr>
        <p:txBody>
          <a:bodyPr anchorCtr="0" anchor="t" bIns="91425" lIns="91425" spcFirstLastPara="1" rIns="91425" wrap="square" tIns="91425">
            <a:noAutofit/>
          </a:bodyPr>
          <a:lstStyle>
            <a:lvl1pPr lvl="0" algn="l">
              <a:spcBef>
                <a:spcPts val="0"/>
              </a:spcBef>
              <a:spcAft>
                <a:spcPts val="0"/>
              </a:spcAft>
              <a:buClr>
                <a:schemeClr val="lt1"/>
              </a:buClr>
              <a:buSzPts val="2800"/>
              <a:buFont typeface="Calibri"/>
              <a:buNone/>
              <a:defRPr/>
            </a:lvl1pPr>
            <a:lvl2pPr lvl="1" algn="l">
              <a:spcBef>
                <a:spcPts val="0"/>
              </a:spcBef>
              <a:spcAft>
                <a:spcPts val="0"/>
              </a:spcAft>
              <a:buClr>
                <a:schemeClr val="lt2"/>
              </a:buClr>
              <a:buSzPts val="2800"/>
              <a:buNone/>
              <a:defRPr/>
            </a:lvl2pPr>
            <a:lvl3pPr lvl="2" algn="l">
              <a:spcBef>
                <a:spcPts val="0"/>
              </a:spcBef>
              <a:spcAft>
                <a:spcPts val="0"/>
              </a:spcAft>
              <a:buClr>
                <a:schemeClr val="lt2"/>
              </a:buClr>
              <a:buSzPts val="2800"/>
              <a:buNone/>
              <a:defRPr/>
            </a:lvl3pPr>
            <a:lvl4pPr lvl="3" algn="l">
              <a:spcBef>
                <a:spcPts val="0"/>
              </a:spcBef>
              <a:spcAft>
                <a:spcPts val="0"/>
              </a:spcAft>
              <a:buClr>
                <a:schemeClr val="lt2"/>
              </a:buClr>
              <a:buSzPts val="2800"/>
              <a:buNone/>
              <a:defRPr/>
            </a:lvl4pPr>
            <a:lvl5pPr lvl="4" algn="l">
              <a:spcBef>
                <a:spcPts val="0"/>
              </a:spcBef>
              <a:spcAft>
                <a:spcPts val="0"/>
              </a:spcAft>
              <a:buClr>
                <a:schemeClr val="lt2"/>
              </a:buClr>
              <a:buSzPts val="2800"/>
              <a:buNone/>
              <a:defRPr/>
            </a:lvl5pPr>
            <a:lvl6pPr lvl="5" algn="l">
              <a:spcBef>
                <a:spcPts val="0"/>
              </a:spcBef>
              <a:spcAft>
                <a:spcPts val="0"/>
              </a:spcAft>
              <a:buClr>
                <a:schemeClr val="lt2"/>
              </a:buClr>
              <a:buSzPts val="2800"/>
              <a:buNone/>
              <a:defRPr/>
            </a:lvl6pPr>
            <a:lvl7pPr lvl="6" algn="l">
              <a:spcBef>
                <a:spcPts val="0"/>
              </a:spcBef>
              <a:spcAft>
                <a:spcPts val="0"/>
              </a:spcAft>
              <a:buClr>
                <a:schemeClr val="lt2"/>
              </a:buClr>
              <a:buSzPts val="2800"/>
              <a:buNone/>
              <a:defRPr/>
            </a:lvl7pPr>
            <a:lvl8pPr lvl="7" algn="l">
              <a:spcBef>
                <a:spcPts val="0"/>
              </a:spcBef>
              <a:spcAft>
                <a:spcPts val="0"/>
              </a:spcAft>
              <a:buClr>
                <a:schemeClr val="lt2"/>
              </a:buClr>
              <a:buSzPts val="2800"/>
              <a:buNone/>
              <a:defRPr/>
            </a:lvl8pPr>
            <a:lvl9pPr lvl="8" algn="l">
              <a:spcBef>
                <a:spcPts val="0"/>
              </a:spcBef>
              <a:spcAft>
                <a:spcPts val="0"/>
              </a:spcAft>
              <a:buClr>
                <a:schemeClr val="lt2"/>
              </a:buClr>
              <a:buSzPts val="2800"/>
              <a:buNone/>
              <a:defRPr/>
            </a:lvl9pPr>
          </a:lstStyle>
          <a:p/>
        </p:txBody>
      </p:sp>
      <p:sp>
        <p:nvSpPr>
          <p:cNvPr id="33" name="Google Shape;33;p8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spcBef>
                <a:spcPts val="0"/>
              </a:spcBef>
              <a:spcAft>
                <a:spcPts val="0"/>
              </a:spcAft>
              <a:buSzPts val="1800"/>
              <a:buChar char="●"/>
              <a:defRPr/>
            </a:lvl1pPr>
            <a:lvl2pPr indent="-317500" lvl="1" marL="914400" algn="l">
              <a:spcBef>
                <a:spcPts val="1600"/>
              </a:spcBef>
              <a:spcAft>
                <a:spcPts val="0"/>
              </a:spcAft>
              <a:buSzPts val="1400"/>
              <a:buChar char="○"/>
              <a:defRPr/>
            </a:lvl2pPr>
            <a:lvl3pPr indent="-317500" lvl="2" marL="1371600" algn="l">
              <a:spcBef>
                <a:spcPts val="1600"/>
              </a:spcBef>
              <a:spcAft>
                <a:spcPts val="0"/>
              </a:spcAft>
              <a:buSzPts val="1400"/>
              <a:buChar char="■"/>
              <a:defRPr/>
            </a:lvl3pPr>
            <a:lvl4pPr indent="-317500" lvl="3" marL="1828800" algn="l">
              <a:spcBef>
                <a:spcPts val="1600"/>
              </a:spcBef>
              <a:spcAft>
                <a:spcPts val="0"/>
              </a:spcAft>
              <a:buSzPts val="1400"/>
              <a:buChar char="●"/>
              <a:defRPr/>
            </a:lvl4pPr>
            <a:lvl5pPr indent="-317500" lvl="4" marL="2286000" algn="l">
              <a:spcBef>
                <a:spcPts val="1600"/>
              </a:spcBef>
              <a:spcAft>
                <a:spcPts val="0"/>
              </a:spcAft>
              <a:buSzPts val="1400"/>
              <a:buChar char="○"/>
              <a:defRPr/>
            </a:lvl5pPr>
            <a:lvl6pPr indent="-317500" lvl="5" marL="2743200" algn="l">
              <a:spcBef>
                <a:spcPts val="1600"/>
              </a:spcBef>
              <a:spcAft>
                <a:spcPts val="0"/>
              </a:spcAft>
              <a:buSzPts val="1400"/>
              <a:buChar char="■"/>
              <a:defRPr/>
            </a:lvl6pPr>
            <a:lvl7pPr indent="-317500" lvl="6" marL="3200400" algn="l">
              <a:spcBef>
                <a:spcPts val="1600"/>
              </a:spcBef>
              <a:spcAft>
                <a:spcPts val="0"/>
              </a:spcAft>
              <a:buSzPts val="1400"/>
              <a:buChar char="●"/>
              <a:defRPr/>
            </a:lvl7pPr>
            <a:lvl8pPr indent="-317500" lvl="7" marL="3657600" algn="l">
              <a:spcBef>
                <a:spcPts val="1600"/>
              </a:spcBef>
              <a:spcAft>
                <a:spcPts val="0"/>
              </a:spcAft>
              <a:buSzPts val="1400"/>
              <a:buChar char="○"/>
              <a:defRPr/>
            </a:lvl8pPr>
            <a:lvl9pPr indent="-317500" lvl="8" marL="4114800" algn="l">
              <a:spcBef>
                <a:spcPts val="1600"/>
              </a:spcBef>
              <a:spcAft>
                <a:spcPts val="1600"/>
              </a:spcAft>
              <a:buSzPts val="1400"/>
              <a:buChar char="■"/>
              <a:defRPr/>
            </a:lvl9pPr>
          </a:lstStyle>
          <a:p/>
        </p:txBody>
      </p:sp>
      <p:sp>
        <p:nvSpPr>
          <p:cNvPr id="34" name="Google Shape;34;p8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indent="0" lvl="1"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2pPr>
            <a:lvl3pPr indent="0" lvl="2"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3pPr>
            <a:lvl4pPr indent="0" lvl="3"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4pPr>
            <a:lvl5pPr indent="0" lvl="4"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5pPr>
            <a:lvl6pPr indent="0" lvl="5"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6pPr>
            <a:lvl7pPr indent="0" lvl="6"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7pPr>
            <a:lvl8pPr indent="0" lvl="7"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8pPr>
            <a:lvl9pPr indent="0" lvl="8" marL="0" marR="0" rtl="0" algn="r">
              <a:spcBef>
                <a:spcPts val="0"/>
              </a:spcBef>
              <a:spcAft>
                <a:spcPts val="0"/>
              </a:spcAft>
              <a:buClr>
                <a:schemeClr val="lt1"/>
              </a:buClr>
              <a:buSzPts val="1800"/>
              <a:buFont typeface="Calibri"/>
              <a:buNone/>
              <a:defRPr sz="18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85"/>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pic>
        <p:nvPicPr>
          <p:cNvPr descr="Celestia-R1---OverlayContentHD.png" id="37" name="Google Shape;37;p93"/>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38" name="Google Shape;38;p93"/>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3"/>
          <p:cNvSpPr txBox="1"/>
          <p:nvPr>
            <p:ph idx="1" type="body"/>
          </p:nvPr>
        </p:nvSpPr>
        <p:spPr>
          <a:xfrm>
            <a:off x="514351" y="1606550"/>
            <a:ext cx="3746501" cy="2736851"/>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0" name="Google Shape;40;p93"/>
          <p:cNvSpPr txBox="1"/>
          <p:nvPr>
            <p:ph idx="2" type="body"/>
          </p:nvPr>
        </p:nvSpPr>
        <p:spPr>
          <a:xfrm>
            <a:off x="4366421" y="1606551"/>
            <a:ext cx="3746499" cy="273685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1" name="Google Shape;41;p93"/>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94"/>
          <p:cNvSpPr txBox="1"/>
          <p:nvPr>
            <p:ph type="title"/>
          </p:nvPr>
        </p:nvSpPr>
        <p:spPr>
          <a:xfrm>
            <a:off x="514351" y="6934"/>
            <a:ext cx="7598569" cy="10922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lt1"/>
              </a:buClr>
              <a:buSzPts val="27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94"/>
          <p:cNvSpPr txBox="1"/>
          <p:nvPr>
            <p:ph idx="1" type="body"/>
          </p:nvPr>
        </p:nvSpPr>
        <p:spPr>
          <a:xfrm>
            <a:off x="730252" y="1663700"/>
            <a:ext cx="3531791" cy="43219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100"/>
              <a:buNone/>
              <a:defRPr b="0" sz="2100"/>
            </a:lvl1pPr>
            <a:lvl2pPr indent="-228600" lvl="1" marL="914400" algn="l">
              <a:spcBef>
                <a:spcPts val="750"/>
              </a:spcBef>
              <a:spcAft>
                <a:spcPts val="0"/>
              </a:spcAft>
              <a:buSzPts val="1500"/>
              <a:buNone/>
              <a:defRPr b="1" sz="1500"/>
            </a:lvl2pPr>
            <a:lvl3pPr indent="-228600" lvl="2" marL="1371600" algn="l">
              <a:spcBef>
                <a:spcPts val="750"/>
              </a:spcBef>
              <a:spcAft>
                <a:spcPts val="0"/>
              </a:spcAft>
              <a:buSzPts val="1350"/>
              <a:buNone/>
              <a:defRPr b="1" sz="1350"/>
            </a:lvl3pPr>
            <a:lvl4pPr indent="-228600" lvl="3" marL="1828800" algn="l">
              <a:spcBef>
                <a:spcPts val="750"/>
              </a:spcBef>
              <a:spcAft>
                <a:spcPts val="0"/>
              </a:spcAft>
              <a:buSzPts val="1200"/>
              <a:buNone/>
              <a:defRPr b="1" sz="1200"/>
            </a:lvl4pPr>
            <a:lvl5pPr indent="-228600" lvl="4" marL="2286000" algn="l">
              <a:spcBef>
                <a:spcPts val="750"/>
              </a:spcBef>
              <a:spcAft>
                <a:spcPts val="0"/>
              </a:spcAft>
              <a:buSzPts val="1200"/>
              <a:buNone/>
              <a:defRPr b="1" sz="1200"/>
            </a:lvl5pPr>
            <a:lvl6pPr indent="-228600" lvl="5" marL="2743200" algn="l">
              <a:spcBef>
                <a:spcPts val="750"/>
              </a:spcBef>
              <a:spcAft>
                <a:spcPts val="0"/>
              </a:spcAft>
              <a:buSzPts val="1200"/>
              <a:buNone/>
              <a:defRPr b="1" sz="1200"/>
            </a:lvl6pPr>
            <a:lvl7pPr indent="-228600" lvl="6" marL="3200400" algn="l">
              <a:spcBef>
                <a:spcPts val="750"/>
              </a:spcBef>
              <a:spcAft>
                <a:spcPts val="0"/>
              </a:spcAft>
              <a:buSzPts val="1200"/>
              <a:buNone/>
              <a:defRPr b="1" sz="1200"/>
            </a:lvl7pPr>
            <a:lvl8pPr indent="-228600" lvl="7" marL="3657600" algn="l">
              <a:spcBef>
                <a:spcPts val="750"/>
              </a:spcBef>
              <a:spcAft>
                <a:spcPts val="0"/>
              </a:spcAft>
              <a:buSzPts val="1200"/>
              <a:buNone/>
              <a:defRPr b="1" sz="1200"/>
            </a:lvl8pPr>
            <a:lvl9pPr indent="-228600" lvl="8" marL="4114800" algn="l">
              <a:spcBef>
                <a:spcPts val="750"/>
              </a:spcBef>
              <a:spcAft>
                <a:spcPts val="750"/>
              </a:spcAft>
              <a:buSzPts val="1200"/>
              <a:buNone/>
              <a:defRPr b="1" sz="1200"/>
            </a:lvl9pPr>
          </a:lstStyle>
          <a:p/>
        </p:txBody>
      </p:sp>
      <p:sp>
        <p:nvSpPr>
          <p:cNvPr id="45" name="Google Shape;45;p94"/>
          <p:cNvSpPr txBox="1"/>
          <p:nvPr>
            <p:ph idx="2" type="body"/>
          </p:nvPr>
        </p:nvSpPr>
        <p:spPr>
          <a:xfrm>
            <a:off x="514351" y="2152651"/>
            <a:ext cx="3747692" cy="219074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6" name="Google Shape;46;p94"/>
          <p:cNvSpPr txBox="1"/>
          <p:nvPr>
            <p:ph idx="3" type="body"/>
          </p:nvPr>
        </p:nvSpPr>
        <p:spPr>
          <a:xfrm>
            <a:off x="4572003" y="1670050"/>
            <a:ext cx="3542110" cy="43219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SzPts val="2100"/>
              <a:buNone/>
              <a:defRPr b="0" sz="2100"/>
            </a:lvl1pPr>
            <a:lvl2pPr indent="-228600" lvl="1" marL="914400" algn="l">
              <a:spcBef>
                <a:spcPts val="750"/>
              </a:spcBef>
              <a:spcAft>
                <a:spcPts val="0"/>
              </a:spcAft>
              <a:buSzPts val="1500"/>
              <a:buNone/>
              <a:defRPr b="1" sz="1500"/>
            </a:lvl2pPr>
            <a:lvl3pPr indent="-228600" lvl="2" marL="1371600" algn="l">
              <a:spcBef>
                <a:spcPts val="750"/>
              </a:spcBef>
              <a:spcAft>
                <a:spcPts val="0"/>
              </a:spcAft>
              <a:buSzPts val="1350"/>
              <a:buNone/>
              <a:defRPr b="1" sz="1350"/>
            </a:lvl3pPr>
            <a:lvl4pPr indent="-228600" lvl="3" marL="1828800" algn="l">
              <a:spcBef>
                <a:spcPts val="750"/>
              </a:spcBef>
              <a:spcAft>
                <a:spcPts val="0"/>
              </a:spcAft>
              <a:buSzPts val="1200"/>
              <a:buNone/>
              <a:defRPr b="1" sz="1200"/>
            </a:lvl4pPr>
            <a:lvl5pPr indent="-228600" lvl="4" marL="2286000" algn="l">
              <a:spcBef>
                <a:spcPts val="750"/>
              </a:spcBef>
              <a:spcAft>
                <a:spcPts val="0"/>
              </a:spcAft>
              <a:buSzPts val="1200"/>
              <a:buNone/>
              <a:defRPr b="1" sz="1200"/>
            </a:lvl5pPr>
            <a:lvl6pPr indent="-228600" lvl="5" marL="2743200" algn="l">
              <a:spcBef>
                <a:spcPts val="750"/>
              </a:spcBef>
              <a:spcAft>
                <a:spcPts val="0"/>
              </a:spcAft>
              <a:buSzPts val="1200"/>
              <a:buNone/>
              <a:defRPr b="1" sz="1200"/>
            </a:lvl6pPr>
            <a:lvl7pPr indent="-228600" lvl="6" marL="3200400" algn="l">
              <a:spcBef>
                <a:spcPts val="750"/>
              </a:spcBef>
              <a:spcAft>
                <a:spcPts val="0"/>
              </a:spcAft>
              <a:buSzPts val="1200"/>
              <a:buNone/>
              <a:defRPr b="1" sz="1200"/>
            </a:lvl7pPr>
            <a:lvl8pPr indent="-228600" lvl="7" marL="3657600" algn="l">
              <a:spcBef>
                <a:spcPts val="750"/>
              </a:spcBef>
              <a:spcAft>
                <a:spcPts val="0"/>
              </a:spcAft>
              <a:buSzPts val="1200"/>
              <a:buNone/>
              <a:defRPr b="1" sz="1200"/>
            </a:lvl8pPr>
            <a:lvl9pPr indent="-228600" lvl="8" marL="4114800" algn="l">
              <a:spcBef>
                <a:spcPts val="750"/>
              </a:spcBef>
              <a:spcAft>
                <a:spcPts val="750"/>
              </a:spcAft>
              <a:buSzPts val="1200"/>
              <a:buNone/>
              <a:defRPr b="1" sz="1200"/>
            </a:lvl9pPr>
          </a:lstStyle>
          <a:p/>
        </p:txBody>
      </p:sp>
      <p:sp>
        <p:nvSpPr>
          <p:cNvPr id="47" name="Google Shape;47;p94"/>
          <p:cNvSpPr txBox="1"/>
          <p:nvPr>
            <p:ph idx="4" type="body"/>
          </p:nvPr>
        </p:nvSpPr>
        <p:spPr>
          <a:xfrm>
            <a:off x="4367612" y="2152651"/>
            <a:ext cx="3746501" cy="2190749"/>
          </a:xfrm>
          <a:prstGeom prst="rect">
            <a:avLst/>
          </a:prstGeom>
          <a:noFill/>
          <a:ln>
            <a:noFill/>
          </a:ln>
        </p:spPr>
        <p:txBody>
          <a:bodyPr anchorCtr="0" anchor="t"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48" name="Google Shape;48;p94"/>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pic>
        <p:nvPicPr>
          <p:cNvPr descr="Celestia-R1---OverlayContentHD.png" id="50" name="Google Shape;50;p95"/>
          <p:cNvPicPr preferRelativeResize="0"/>
          <p:nvPr/>
        </p:nvPicPr>
        <p:blipFill rotWithShape="1">
          <a:blip r:embed="rId2">
            <a:alphaModFix/>
          </a:blip>
          <a:srcRect b="0" l="0" r="0" t="0"/>
          <a:stretch/>
        </p:blipFill>
        <p:spPr>
          <a:xfrm>
            <a:off x="0" y="0"/>
            <a:ext cx="9141619" cy="5142161"/>
          </a:xfrm>
          <a:prstGeom prst="rect">
            <a:avLst/>
          </a:prstGeom>
          <a:noFill/>
          <a:ln>
            <a:noFill/>
          </a:ln>
        </p:spPr>
      </p:pic>
      <p:sp>
        <p:nvSpPr>
          <p:cNvPr id="51" name="Google Shape;51;p95"/>
          <p:cNvSpPr txBox="1"/>
          <p:nvPr>
            <p:ph type="title"/>
          </p:nvPr>
        </p:nvSpPr>
        <p:spPr>
          <a:xfrm>
            <a:off x="514350" y="1555750"/>
            <a:ext cx="2760664" cy="1028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Font typeface="Calibri"/>
              <a:buNone/>
              <a:defRPr b="0" sz="1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5"/>
          <p:cNvSpPr txBox="1"/>
          <p:nvPr>
            <p:ph idx="1" type="body"/>
          </p:nvPr>
        </p:nvSpPr>
        <p:spPr>
          <a:xfrm>
            <a:off x="3486151" y="457201"/>
            <a:ext cx="4626770" cy="3886200"/>
          </a:xfrm>
          <a:prstGeom prst="rect">
            <a:avLst/>
          </a:prstGeom>
          <a:noFill/>
          <a:ln>
            <a:noFill/>
          </a:ln>
        </p:spPr>
        <p:txBody>
          <a:bodyPr anchorCtr="0" anchor="ctr" bIns="45700" lIns="91425" spcFirstLastPara="1" rIns="91425" wrap="square" tIns="45700">
            <a:normAutofit/>
          </a:bodyPr>
          <a:lstStyle>
            <a:lvl1pPr indent="-342900" lvl="0" marL="457200" algn="l">
              <a:spcBef>
                <a:spcPts val="0"/>
              </a:spcBef>
              <a:spcAft>
                <a:spcPts val="0"/>
              </a:spcAft>
              <a:buSzPts val="1800"/>
              <a:buChar char="•"/>
              <a:defRPr/>
            </a:lvl1pPr>
            <a:lvl2pPr indent="-342900" lvl="1" marL="914400" algn="l">
              <a:spcBef>
                <a:spcPts val="750"/>
              </a:spcBef>
              <a:spcAft>
                <a:spcPts val="0"/>
              </a:spcAft>
              <a:buSzPts val="1800"/>
              <a:buChar char="•"/>
              <a:defRPr/>
            </a:lvl2pPr>
            <a:lvl3pPr indent="-342900" lvl="2" marL="1371600" algn="l">
              <a:spcBef>
                <a:spcPts val="750"/>
              </a:spcBef>
              <a:spcAft>
                <a:spcPts val="0"/>
              </a:spcAft>
              <a:buSzPts val="1800"/>
              <a:buChar char="•"/>
              <a:defRPr/>
            </a:lvl3pPr>
            <a:lvl4pPr indent="-342900" lvl="3" marL="1828800" algn="l">
              <a:spcBef>
                <a:spcPts val="750"/>
              </a:spcBef>
              <a:spcAft>
                <a:spcPts val="0"/>
              </a:spcAft>
              <a:buSzPts val="1800"/>
              <a:buChar char="•"/>
              <a:defRPr/>
            </a:lvl4pPr>
            <a:lvl5pPr indent="-342900" lvl="4" marL="2286000" algn="l">
              <a:spcBef>
                <a:spcPts val="750"/>
              </a:spcBef>
              <a:spcAft>
                <a:spcPts val="0"/>
              </a:spcAft>
              <a:buSzPts val="1800"/>
              <a:buChar char="•"/>
              <a:defRPr/>
            </a:lvl5pPr>
            <a:lvl6pPr indent="-342900" lvl="5" marL="2743200" algn="l">
              <a:spcBef>
                <a:spcPts val="750"/>
              </a:spcBef>
              <a:spcAft>
                <a:spcPts val="0"/>
              </a:spcAft>
              <a:buSzPts val="1800"/>
              <a:buChar char="•"/>
              <a:defRPr/>
            </a:lvl6pPr>
            <a:lvl7pPr indent="-342900" lvl="6" marL="3200400" algn="l">
              <a:spcBef>
                <a:spcPts val="750"/>
              </a:spcBef>
              <a:spcAft>
                <a:spcPts val="0"/>
              </a:spcAft>
              <a:buSzPts val="1800"/>
              <a:buChar char="•"/>
              <a:defRPr/>
            </a:lvl7pPr>
            <a:lvl8pPr indent="-342900" lvl="7" marL="3657600" algn="l">
              <a:spcBef>
                <a:spcPts val="750"/>
              </a:spcBef>
              <a:spcAft>
                <a:spcPts val="0"/>
              </a:spcAft>
              <a:buSzPts val="1800"/>
              <a:buChar char="•"/>
              <a:defRPr/>
            </a:lvl8pPr>
            <a:lvl9pPr indent="-342900" lvl="8" marL="4114800" algn="l">
              <a:spcBef>
                <a:spcPts val="750"/>
              </a:spcBef>
              <a:spcAft>
                <a:spcPts val="750"/>
              </a:spcAft>
              <a:buSzPts val="1800"/>
              <a:buChar char="•"/>
              <a:defRPr/>
            </a:lvl9pPr>
          </a:lstStyle>
          <a:p/>
        </p:txBody>
      </p:sp>
      <p:sp>
        <p:nvSpPr>
          <p:cNvPr id="53" name="Google Shape;53;p95"/>
          <p:cNvSpPr txBox="1"/>
          <p:nvPr>
            <p:ph idx="2" type="body"/>
          </p:nvPr>
        </p:nvSpPr>
        <p:spPr>
          <a:xfrm>
            <a:off x="514350" y="2584450"/>
            <a:ext cx="2760664"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0"/>
              </a:spcBef>
              <a:spcAft>
                <a:spcPts val="0"/>
              </a:spcAft>
              <a:buSzPts val="1200"/>
              <a:buNone/>
              <a:defRPr sz="1200"/>
            </a:lvl1pPr>
            <a:lvl2pPr indent="-228600" lvl="1" marL="914400" algn="l">
              <a:spcBef>
                <a:spcPts val="750"/>
              </a:spcBef>
              <a:spcAft>
                <a:spcPts val="0"/>
              </a:spcAft>
              <a:buSzPts val="900"/>
              <a:buNone/>
              <a:defRPr sz="900"/>
            </a:lvl2pPr>
            <a:lvl3pPr indent="-228600" lvl="2" marL="1371600" algn="l">
              <a:spcBef>
                <a:spcPts val="750"/>
              </a:spcBef>
              <a:spcAft>
                <a:spcPts val="0"/>
              </a:spcAft>
              <a:buSzPts val="750"/>
              <a:buNone/>
              <a:defRPr sz="750"/>
            </a:lvl3pPr>
            <a:lvl4pPr indent="-228600" lvl="3" marL="1828800" algn="l">
              <a:spcBef>
                <a:spcPts val="750"/>
              </a:spcBef>
              <a:spcAft>
                <a:spcPts val="0"/>
              </a:spcAft>
              <a:buSzPts val="675"/>
              <a:buNone/>
              <a:defRPr sz="675"/>
            </a:lvl4pPr>
            <a:lvl5pPr indent="-228600" lvl="4" marL="2286000" algn="l">
              <a:spcBef>
                <a:spcPts val="750"/>
              </a:spcBef>
              <a:spcAft>
                <a:spcPts val="0"/>
              </a:spcAft>
              <a:buSzPts val="675"/>
              <a:buNone/>
              <a:defRPr sz="675"/>
            </a:lvl5pPr>
            <a:lvl6pPr indent="-228600" lvl="5" marL="2743200" algn="l">
              <a:spcBef>
                <a:spcPts val="750"/>
              </a:spcBef>
              <a:spcAft>
                <a:spcPts val="0"/>
              </a:spcAft>
              <a:buSzPts val="675"/>
              <a:buNone/>
              <a:defRPr sz="675"/>
            </a:lvl6pPr>
            <a:lvl7pPr indent="-228600" lvl="6" marL="3200400" algn="l">
              <a:spcBef>
                <a:spcPts val="750"/>
              </a:spcBef>
              <a:spcAft>
                <a:spcPts val="0"/>
              </a:spcAft>
              <a:buSzPts val="675"/>
              <a:buNone/>
              <a:defRPr sz="675"/>
            </a:lvl7pPr>
            <a:lvl8pPr indent="-228600" lvl="7" marL="3657600" algn="l">
              <a:spcBef>
                <a:spcPts val="750"/>
              </a:spcBef>
              <a:spcAft>
                <a:spcPts val="0"/>
              </a:spcAft>
              <a:buSzPts val="675"/>
              <a:buNone/>
              <a:defRPr sz="675"/>
            </a:lvl8pPr>
            <a:lvl9pPr indent="-228600" lvl="8" marL="4114800" algn="l">
              <a:spcBef>
                <a:spcPts val="750"/>
              </a:spcBef>
              <a:spcAft>
                <a:spcPts val="750"/>
              </a:spcAft>
              <a:buSzPts val="675"/>
              <a:buNone/>
              <a:defRPr sz="675"/>
            </a:lvl9pPr>
          </a:lstStyle>
          <a:p/>
        </p:txBody>
      </p:sp>
      <p:sp>
        <p:nvSpPr>
          <p:cNvPr id="54" name="Google Shape;54;p95"/>
          <p:cNvSpPr txBox="1"/>
          <p:nvPr>
            <p:ph idx="11" type="ftr"/>
          </p:nvPr>
        </p:nvSpPr>
        <p:spPr>
          <a:xfrm>
            <a:off x="0" y="4858792"/>
            <a:ext cx="5870744" cy="283369"/>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b="0" i="0" sz="750">
                <a:solidFill>
                  <a:schemeClr val="lt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7.jp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5" Type="http://schemas.openxmlformats.org/officeDocument/2006/relationships/slideLayout" Target="../slideLayouts/slideLayout17.xml"/><Relationship Id="rId19" Type="http://schemas.openxmlformats.org/officeDocument/2006/relationships/theme" Target="../theme/theme4.xml"/><Relationship Id="rId6" Type="http://schemas.openxmlformats.org/officeDocument/2006/relationships/slideLayout" Target="../slideLayouts/slideLayout18.xml"/><Relationship Id="rId18" Type="http://schemas.openxmlformats.org/officeDocument/2006/relationships/slideLayout" Target="../slideLayouts/slideLayout30.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80"/>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80"/>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14325" lvl="0" marL="457200" marR="0" rtl="0" algn="l">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1pPr>
            <a:lvl2pPr indent="-304800" lvl="1" marL="914400" marR="0" rtl="0" algn="l">
              <a:spcBef>
                <a:spcPts val="75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2pPr>
            <a:lvl3pPr indent="-295275" lvl="2" marL="1371600" marR="0" rtl="0" algn="l">
              <a:spcBef>
                <a:spcPts val="750"/>
              </a:spcBef>
              <a:spcAft>
                <a:spcPts val="0"/>
              </a:spcAft>
              <a:buClr>
                <a:schemeClr val="lt1"/>
              </a:buClr>
              <a:buSzPts val="1050"/>
              <a:buFont typeface="Arial"/>
              <a:buChar char="•"/>
              <a:defRPr b="0" i="0" sz="1050" u="none" cap="none" strike="noStrike">
                <a:solidFill>
                  <a:schemeClr val="lt1"/>
                </a:solidFill>
                <a:latin typeface="Calibri"/>
                <a:ea typeface="Calibri"/>
                <a:cs typeface="Calibri"/>
                <a:sym typeface="Calibri"/>
              </a:defRPr>
            </a:lvl3pPr>
            <a:lvl4pPr indent="-285750" lvl="3" marL="18288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4pPr>
            <a:lvl5pPr indent="-285750" lvl="4" marL="22860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5pPr>
            <a:lvl6pPr indent="-285750" lvl="5" marL="27432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6pPr>
            <a:lvl7pPr indent="-285750" lvl="6" marL="32004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7pPr>
            <a:lvl8pPr indent="-285750" lvl="7" marL="36576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8pPr>
            <a:lvl9pPr indent="-285750" lvl="8" marL="4114800" marR="0" rtl="0" algn="l">
              <a:spcBef>
                <a:spcPts val="750"/>
              </a:spcBef>
              <a:spcAft>
                <a:spcPts val="750"/>
              </a:spcAft>
              <a:buClr>
                <a:schemeClr val="lt1"/>
              </a:buClr>
              <a:buSzPts val="900"/>
              <a:buFont typeface="Arial"/>
              <a:buChar char="•"/>
              <a:defRPr b="0" i="0" sz="900" u="none" cap="none" strike="noStrike">
                <a:solidFill>
                  <a:schemeClr val="lt1"/>
                </a:solidFill>
                <a:latin typeface="Calibri"/>
                <a:ea typeface="Calibri"/>
                <a:cs typeface="Calibri"/>
                <a:sym typeface="Calibri"/>
              </a:defRPr>
            </a:lvl9pPr>
          </a:lstStyle>
          <a:p/>
        </p:txBody>
      </p:sp>
      <p:sp>
        <p:nvSpPr>
          <p:cNvPr id="8" name="Google Shape;8;p80"/>
          <p:cNvSpPr txBox="1"/>
          <p:nvPr>
            <p:ph idx="11" type="ftr"/>
          </p:nvPr>
        </p:nvSpPr>
        <p:spPr>
          <a:xfrm>
            <a:off x="514351" y="4784974"/>
            <a:ext cx="5870744" cy="283369"/>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75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1" name="Shape 61"/>
        <p:cNvGrpSpPr/>
        <p:nvPr/>
      </p:nvGrpSpPr>
      <p:grpSpPr>
        <a:xfrm>
          <a:off x="0" y="0"/>
          <a:ext cx="0" cy="0"/>
          <a:chOff x="0" y="0"/>
          <a:chExt cx="0" cy="0"/>
        </a:xfrm>
      </p:grpSpPr>
      <p:sp>
        <p:nvSpPr>
          <p:cNvPr id="62" name="Google Shape;62;p84"/>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3" name="Google Shape;63;p84"/>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14325" lvl="0" marL="457200" marR="0" rtl="0" algn="l">
              <a:spcBef>
                <a:spcPts val="0"/>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1pPr>
            <a:lvl2pPr indent="-304800" lvl="1" marL="914400" marR="0" rtl="0" algn="l">
              <a:spcBef>
                <a:spcPts val="75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2pPr>
            <a:lvl3pPr indent="-295275" lvl="2" marL="1371600" marR="0" rtl="0" algn="l">
              <a:spcBef>
                <a:spcPts val="750"/>
              </a:spcBef>
              <a:spcAft>
                <a:spcPts val="0"/>
              </a:spcAft>
              <a:buClr>
                <a:schemeClr val="dk1"/>
              </a:buClr>
              <a:buSzPts val="1050"/>
              <a:buFont typeface="Arial"/>
              <a:buChar char="•"/>
              <a:defRPr b="0" i="0" sz="1050" u="none" cap="none" strike="noStrike">
                <a:solidFill>
                  <a:schemeClr val="dk1"/>
                </a:solidFill>
                <a:latin typeface="Calibri"/>
                <a:ea typeface="Calibri"/>
                <a:cs typeface="Calibri"/>
                <a:sym typeface="Calibri"/>
              </a:defRPr>
            </a:lvl3pPr>
            <a:lvl4pPr indent="-285750" lvl="3" marL="1828800" marR="0" rtl="0" algn="l">
              <a:spcBef>
                <a:spcPts val="75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4pPr>
            <a:lvl5pPr indent="-285750" lvl="4" marL="2286000" marR="0" rtl="0" algn="l">
              <a:spcBef>
                <a:spcPts val="75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5pPr>
            <a:lvl6pPr indent="-285750" lvl="5" marL="2743200" marR="0" rtl="0" algn="l">
              <a:spcBef>
                <a:spcPts val="75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6pPr>
            <a:lvl7pPr indent="-285750" lvl="6" marL="3200400" marR="0" rtl="0" algn="l">
              <a:spcBef>
                <a:spcPts val="75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7pPr>
            <a:lvl8pPr indent="-285750" lvl="7" marL="3657600" marR="0" rtl="0" algn="l">
              <a:spcBef>
                <a:spcPts val="750"/>
              </a:spcBef>
              <a:spcAft>
                <a:spcPts val="0"/>
              </a:spcAft>
              <a:buClr>
                <a:schemeClr val="dk1"/>
              </a:buClr>
              <a:buSzPts val="900"/>
              <a:buFont typeface="Arial"/>
              <a:buChar char="•"/>
              <a:defRPr b="0" i="0" sz="900" u="none" cap="none" strike="noStrike">
                <a:solidFill>
                  <a:schemeClr val="dk1"/>
                </a:solidFill>
                <a:latin typeface="Calibri"/>
                <a:ea typeface="Calibri"/>
                <a:cs typeface="Calibri"/>
                <a:sym typeface="Calibri"/>
              </a:defRPr>
            </a:lvl8pPr>
            <a:lvl9pPr indent="-285750" lvl="8" marL="4114800" marR="0" rtl="0" algn="l">
              <a:spcBef>
                <a:spcPts val="750"/>
              </a:spcBef>
              <a:spcAft>
                <a:spcPts val="750"/>
              </a:spcAft>
              <a:buClr>
                <a:schemeClr val="dk1"/>
              </a:buClr>
              <a:buSzPts val="900"/>
              <a:buFont typeface="Arial"/>
              <a:buChar char="•"/>
              <a:defRPr b="0" i="0" sz="900" u="none" cap="none" strike="noStrike">
                <a:solidFill>
                  <a:schemeClr val="dk1"/>
                </a:solidFill>
                <a:latin typeface="Calibri"/>
                <a:ea typeface="Calibri"/>
                <a:cs typeface="Calibri"/>
                <a:sym typeface="Calibri"/>
              </a:defRPr>
            </a:lvl9pPr>
          </a:lstStyle>
          <a:p/>
        </p:txBody>
      </p:sp>
      <p:sp>
        <p:nvSpPr>
          <p:cNvPr id="64" name="Google Shape;64;p84"/>
          <p:cNvSpPr txBox="1"/>
          <p:nvPr>
            <p:ph idx="11" type="ftr"/>
          </p:nvPr>
        </p:nvSpPr>
        <p:spPr>
          <a:xfrm>
            <a:off x="514351" y="4784974"/>
            <a:ext cx="5870744" cy="283369"/>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75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8" name="Shape 78"/>
        <p:cNvGrpSpPr/>
        <p:nvPr/>
      </p:nvGrpSpPr>
      <p:grpSpPr>
        <a:xfrm>
          <a:off x="0" y="0"/>
          <a:ext cx="0" cy="0"/>
          <a:chOff x="0" y="0"/>
          <a:chExt cx="0" cy="0"/>
        </a:xfrm>
      </p:grpSpPr>
      <p:sp>
        <p:nvSpPr>
          <p:cNvPr id="79" name="Google Shape;79;p91"/>
          <p:cNvSpPr txBox="1"/>
          <p:nvPr>
            <p:ph type="title"/>
          </p:nvPr>
        </p:nvSpPr>
        <p:spPr>
          <a:xfrm>
            <a:off x="514351" y="457201"/>
            <a:ext cx="7598569" cy="1092200"/>
          </a:xfrm>
          <a:prstGeom prst="rect">
            <a:avLst/>
          </a:prstGeom>
          <a:noFill/>
          <a:ln>
            <a:noFill/>
          </a:ln>
        </p:spPr>
        <p:txBody>
          <a:bodyPr anchorCtr="0" anchor="ctr" bIns="45700" lIns="91425" spcFirstLastPara="1" rIns="91425" wrap="square" tIns="45700">
            <a:normAutofit/>
          </a:bodyPr>
          <a:lstStyle>
            <a:lvl1pPr lvl="0" marR="0" rtl="0" algn="l">
              <a:spcBef>
                <a:spcPts val="0"/>
              </a:spcBef>
              <a:spcAft>
                <a:spcPts val="0"/>
              </a:spcAft>
              <a:buClr>
                <a:schemeClr val="lt1"/>
              </a:buClr>
              <a:buSzPts val="2700"/>
              <a:buFont typeface="Calibri"/>
              <a:buNone/>
              <a:defRPr b="0" i="0" sz="27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80" name="Google Shape;80;p91"/>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lvl1pPr indent="-314325" lvl="0" marL="457200" marR="0" rtl="0" algn="l">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1pPr>
            <a:lvl2pPr indent="-304800" lvl="1" marL="914400" marR="0" rtl="0" algn="l">
              <a:spcBef>
                <a:spcPts val="75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2pPr>
            <a:lvl3pPr indent="-295275" lvl="2" marL="1371600" marR="0" rtl="0" algn="l">
              <a:spcBef>
                <a:spcPts val="750"/>
              </a:spcBef>
              <a:spcAft>
                <a:spcPts val="0"/>
              </a:spcAft>
              <a:buClr>
                <a:schemeClr val="lt1"/>
              </a:buClr>
              <a:buSzPts val="1050"/>
              <a:buFont typeface="Arial"/>
              <a:buChar char="•"/>
              <a:defRPr b="0" i="0" sz="1050" u="none" cap="none" strike="noStrike">
                <a:solidFill>
                  <a:schemeClr val="lt1"/>
                </a:solidFill>
                <a:latin typeface="Calibri"/>
                <a:ea typeface="Calibri"/>
                <a:cs typeface="Calibri"/>
                <a:sym typeface="Calibri"/>
              </a:defRPr>
            </a:lvl3pPr>
            <a:lvl4pPr indent="-285750" lvl="3" marL="18288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4pPr>
            <a:lvl5pPr indent="-285750" lvl="4" marL="22860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5pPr>
            <a:lvl6pPr indent="-285750" lvl="5" marL="27432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6pPr>
            <a:lvl7pPr indent="-285750" lvl="6" marL="32004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7pPr>
            <a:lvl8pPr indent="-285750" lvl="7" marL="3657600" marR="0" rtl="0" algn="l">
              <a:spcBef>
                <a:spcPts val="7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8pPr>
            <a:lvl9pPr indent="-285750" lvl="8" marL="4114800" marR="0" rtl="0" algn="l">
              <a:spcBef>
                <a:spcPts val="750"/>
              </a:spcBef>
              <a:spcAft>
                <a:spcPts val="750"/>
              </a:spcAft>
              <a:buClr>
                <a:schemeClr val="lt1"/>
              </a:buClr>
              <a:buSzPts val="900"/>
              <a:buFont typeface="Arial"/>
              <a:buChar char="•"/>
              <a:defRPr b="0" i="0" sz="900" u="none" cap="none" strike="noStrike">
                <a:solidFill>
                  <a:schemeClr val="lt1"/>
                </a:solidFill>
                <a:latin typeface="Calibri"/>
                <a:ea typeface="Calibri"/>
                <a:cs typeface="Calibri"/>
                <a:sym typeface="Calibri"/>
              </a:defRPr>
            </a:lvl9pPr>
          </a:lstStyle>
          <a:p/>
        </p:txBody>
      </p:sp>
      <p:sp>
        <p:nvSpPr>
          <p:cNvPr id="81" name="Google Shape;81;p91"/>
          <p:cNvSpPr txBox="1"/>
          <p:nvPr>
            <p:ph idx="10" type="dt"/>
          </p:nvPr>
        </p:nvSpPr>
        <p:spPr>
          <a:xfrm>
            <a:off x="6442245" y="4402932"/>
            <a:ext cx="1200150" cy="283369"/>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75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2" name="Google Shape;82;p91"/>
          <p:cNvSpPr txBox="1"/>
          <p:nvPr>
            <p:ph idx="11" type="ftr"/>
          </p:nvPr>
        </p:nvSpPr>
        <p:spPr>
          <a:xfrm>
            <a:off x="514351" y="4402932"/>
            <a:ext cx="5870744" cy="283369"/>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75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3" name="Google Shape;83;p91"/>
          <p:cNvSpPr txBox="1"/>
          <p:nvPr>
            <p:ph idx="12" type="sldNum"/>
          </p:nvPr>
        </p:nvSpPr>
        <p:spPr>
          <a:xfrm>
            <a:off x="7699546" y="4402932"/>
            <a:ext cx="413375" cy="283369"/>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50">
                <a:solidFill>
                  <a:schemeClr val="lt1"/>
                </a:solidFill>
                <a:latin typeface="Calibri"/>
                <a:ea typeface="Calibri"/>
                <a:cs typeface="Calibri"/>
                <a:sym typeface="Calibri"/>
              </a:defRPr>
            </a:lvl1pPr>
            <a:lvl2pPr indent="0" lvl="1" marL="0" marR="0" rtl="0" algn="r">
              <a:spcBef>
                <a:spcPts val="0"/>
              </a:spcBef>
              <a:buNone/>
              <a:defRPr b="0" i="0" sz="750">
                <a:solidFill>
                  <a:schemeClr val="lt1"/>
                </a:solidFill>
                <a:latin typeface="Calibri"/>
                <a:ea typeface="Calibri"/>
                <a:cs typeface="Calibri"/>
                <a:sym typeface="Calibri"/>
              </a:defRPr>
            </a:lvl2pPr>
            <a:lvl3pPr indent="0" lvl="2" marL="0" marR="0" rtl="0" algn="r">
              <a:spcBef>
                <a:spcPts val="0"/>
              </a:spcBef>
              <a:buNone/>
              <a:defRPr b="0" i="0" sz="750">
                <a:solidFill>
                  <a:schemeClr val="lt1"/>
                </a:solidFill>
                <a:latin typeface="Calibri"/>
                <a:ea typeface="Calibri"/>
                <a:cs typeface="Calibri"/>
                <a:sym typeface="Calibri"/>
              </a:defRPr>
            </a:lvl3pPr>
            <a:lvl4pPr indent="0" lvl="3" marL="0" marR="0" rtl="0" algn="r">
              <a:spcBef>
                <a:spcPts val="0"/>
              </a:spcBef>
              <a:buNone/>
              <a:defRPr b="0" i="0" sz="750">
                <a:solidFill>
                  <a:schemeClr val="lt1"/>
                </a:solidFill>
                <a:latin typeface="Calibri"/>
                <a:ea typeface="Calibri"/>
                <a:cs typeface="Calibri"/>
                <a:sym typeface="Calibri"/>
              </a:defRPr>
            </a:lvl4pPr>
            <a:lvl5pPr indent="0" lvl="4" marL="0" marR="0" rtl="0" algn="r">
              <a:spcBef>
                <a:spcPts val="0"/>
              </a:spcBef>
              <a:buNone/>
              <a:defRPr b="0" i="0" sz="750">
                <a:solidFill>
                  <a:schemeClr val="lt1"/>
                </a:solidFill>
                <a:latin typeface="Calibri"/>
                <a:ea typeface="Calibri"/>
                <a:cs typeface="Calibri"/>
                <a:sym typeface="Calibri"/>
              </a:defRPr>
            </a:lvl5pPr>
            <a:lvl6pPr indent="0" lvl="5" marL="0" marR="0" rtl="0" algn="r">
              <a:spcBef>
                <a:spcPts val="0"/>
              </a:spcBef>
              <a:buNone/>
              <a:defRPr b="0" i="0" sz="750">
                <a:solidFill>
                  <a:schemeClr val="lt1"/>
                </a:solidFill>
                <a:latin typeface="Calibri"/>
                <a:ea typeface="Calibri"/>
                <a:cs typeface="Calibri"/>
                <a:sym typeface="Calibri"/>
              </a:defRPr>
            </a:lvl6pPr>
            <a:lvl7pPr indent="0" lvl="6" marL="0" marR="0" rtl="0" algn="r">
              <a:spcBef>
                <a:spcPts val="0"/>
              </a:spcBef>
              <a:buNone/>
              <a:defRPr b="0" i="0" sz="750">
                <a:solidFill>
                  <a:schemeClr val="lt1"/>
                </a:solidFill>
                <a:latin typeface="Calibri"/>
                <a:ea typeface="Calibri"/>
                <a:cs typeface="Calibri"/>
                <a:sym typeface="Calibri"/>
              </a:defRPr>
            </a:lvl7pPr>
            <a:lvl8pPr indent="0" lvl="7" marL="0" marR="0" rtl="0" algn="r">
              <a:spcBef>
                <a:spcPts val="0"/>
              </a:spcBef>
              <a:buNone/>
              <a:defRPr b="0" i="0" sz="750">
                <a:solidFill>
                  <a:schemeClr val="lt1"/>
                </a:solidFill>
                <a:latin typeface="Calibri"/>
                <a:ea typeface="Calibri"/>
                <a:cs typeface="Calibri"/>
                <a:sym typeface="Calibri"/>
              </a:defRPr>
            </a:lvl8pPr>
            <a:lvl9pPr indent="0" lvl="8" marL="0" marR="0" rtl="0" algn="r">
              <a:spcBef>
                <a:spcPts val="0"/>
              </a:spcBef>
              <a:buNone/>
              <a:defRPr b="0" i="0" sz="75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1.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2.jpg"/><Relationship Id="rId9"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5.jpg"/><Relationship Id="rId7" Type="http://schemas.openxmlformats.org/officeDocument/2006/relationships/image" Target="../media/image13.png"/><Relationship Id="rId8"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30.jpg"/><Relationship Id="rId5" Type="http://schemas.openxmlformats.org/officeDocument/2006/relationships/image" Target="../media/image36.jpg"/><Relationship Id="rId6" Type="http://schemas.openxmlformats.org/officeDocument/2006/relationships/image" Target="../media/image35.jpg"/><Relationship Id="rId7"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6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41.jpg"/><Relationship Id="rId6" Type="http://schemas.openxmlformats.org/officeDocument/2006/relationships/image" Target="../media/image43.jpg"/><Relationship Id="rId7" Type="http://schemas.openxmlformats.org/officeDocument/2006/relationships/image" Target="../media/image45.png"/><Relationship Id="rId8" Type="http://schemas.openxmlformats.org/officeDocument/2006/relationships/image" Target="../media/image6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23.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43.jpg"/><Relationship Id="rId5" Type="http://schemas.openxmlformats.org/officeDocument/2006/relationships/image" Target="../media/image64.jpg"/><Relationship Id="rId6"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9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jpg"/><Relationship Id="rId4" Type="http://schemas.openxmlformats.org/officeDocument/2006/relationships/image" Target="../media/image2.png"/><Relationship Id="rId9"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0.png"/><Relationship Id="rId8"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22.png"/><Relationship Id="rId9" Type="http://schemas.openxmlformats.org/officeDocument/2006/relationships/image" Target="../media/image38.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17.png"/><Relationship Id="rId8"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3.jpg"/><Relationship Id="rId4" Type="http://schemas.openxmlformats.org/officeDocument/2006/relationships/image" Target="../media/image7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6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1.jpg"/><Relationship Id="rId4" Type="http://schemas.openxmlformats.org/officeDocument/2006/relationships/image" Target="../media/image6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8.jpg"/><Relationship Id="rId4" Type="http://schemas.openxmlformats.org/officeDocument/2006/relationships/image" Target="../media/image6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jpg"/><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jpg"/><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7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75.png"/><Relationship Id="rId4" Type="http://schemas.openxmlformats.org/officeDocument/2006/relationships/image" Target="../media/image87.png"/><Relationship Id="rId5"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92.png"/><Relationship Id="rId4" Type="http://schemas.openxmlformats.org/officeDocument/2006/relationships/image" Target="../media/image78.png"/><Relationship Id="rId5" Type="http://schemas.openxmlformats.org/officeDocument/2006/relationships/image" Target="../media/image8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84.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2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3.jpg"/><Relationship Id="rId4" Type="http://schemas.openxmlformats.org/officeDocument/2006/relationships/image" Target="../media/image89.jpg"/><Relationship Id="rId5" Type="http://schemas.openxmlformats.org/officeDocument/2006/relationships/image" Target="../media/image11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5.png"/><Relationship Id="rId4" Type="http://schemas.openxmlformats.org/officeDocument/2006/relationships/image" Target="../media/image99.png"/><Relationship Id="rId5" Type="http://schemas.openxmlformats.org/officeDocument/2006/relationships/image" Target="../media/image10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4.xml"/><Relationship Id="rId3" Type="http://schemas.openxmlformats.org/officeDocument/2006/relationships/image" Target="../media/image8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 Id="rId3" Type="http://schemas.openxmlformats.org/officeDocument/2006/relationships/image" Target="../media/image9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9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93.jpg"/><Relationship Id="rId4" Type="http://schemas.openxmlformats.org/officeDocument/2006/relationships/image" Target="../media/image96.jpg"/><Relationship Id="rId5" Type="http://schemas.openxmlformats.org/officeDocument/2006/relationships/image" Target="../media/image95.jpg"/><Relationship Id="rId6" Type="http://schemas.openxmlformats.org/officeDocument/2006/relationships/image" Target="../media/image10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hyperlink" Target="https://www.usability.gov/how-to-and-tools/methods/prototyping.htm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00.jpg"/><Relationship Id="rId6" Type="http://schemas.openxmlformats.org/officeDocument/2006/relationships/image" Target="../media/image96.jpg"/><Relationship Id="rId7" Type="http://schemas.openxmlformats.org/officeDocument/2006/relationships/image" Target="../media/image93.jpg"/><Relationship Id="rId8" Type="http://schemas.openxmlformats.org/officeDocument/2006/relationships/image" Target="../media/image9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10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6.xml"/><Relationship Id="rId3" Type="http://schemas.openxmlformats.org/officeDocument/2006/relationships/image" Target="../media/image10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7.xml"/><Relationship Id="rId3" Type="http://schemas.openxmlformats.org/officeDocument/2006/relationships/image" Target="../media/image10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8.xml"/><Relationship Id="rId3" Type="http://schemas.openxmlformats.org/officeDocument/2006/relationships/image" Target="../media/image10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93.jpg"/><Relationship Id="rId4" Type="http://schemas.openxmlformats.org/officeDocument/2006/relationships/image" Target="../media/image96.jpg"/><Relationship Id="rId5" Type="http://schemas.openxmlformats.org/officeDocument/2006/relationships/image" Target="../media/image95.jpg"/><Relationship Id="rId6" Type="http://schemas.openxmlformats.org/officeDocument/2006/relationships/image" Target="../media/image10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30.jpg"/><Relationship Id="rId5" Type="http://schemas.openxmlformats.org/officeDocument/2006/relationships/image" Target="../media/image36.jpg"/><Relationship Id="rId6" Type="http://schemas.openxmlformats.org/officeDocument/2006/relationships/image" Target="../media/image35.jpg"/><Relationship Id="rId7" Type="http://schemas.openxmlformats.org/officeDocument/2006/relationships/image" Target="../media/image3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08.png"/><Relationship Id="rId6" Type="http://schemas.openxmlformats.org/officeDocument/2006/relationships/image" Target="../media/image10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3.xml"/><Relationship Id="rId3" Type="http://schemas.openxmlformats.org/officeDocument/2006/relationships/image" Target="../media/image7.jp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30.jpg"/><Relationship Id="rId5" Type="http://schemas.openxmlformats.org/officeDocument/2006/relationships/image" Target="../media/image36.jpg"/><Relationship Id="rId6" Type="http://schemas.openxmlformats.org/officeDocument/2006/relationships/image" Target="../media/image35.jpg"/><Relationship Id="rId7"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
          <p:cNvSpPr txBox="1"/>
          <p:nvPr>
            <p:ph type="title"/>
          </p:nvPr>
        </p:nvSpPr>
        <p:spPr>
          <a:xfrm>
            <a:off x="292095" y="123709"/>
            <a:ext cx="5152742"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WHO IS THIS GUY?</a:t>
            </a:r>
            <a:endParaRPr/>
          </a:p>
        </p:txBody>
      </p:sp>
      <p:sp>
        <p:nvSpPr>
          <p:cNvPr id="218" name="Google Shape;218;p1"/>
          <p:cNvSpPr txBox="1"/>
          <p:nvPr>
            <p:ph idx="1" type="body"/>
          </p:nvPr>
        </p:nvSpPr>
        <p:spPr>
          <a:xfrm>
            <a:off x="1614488" y="1001423"/>
            <a:ext cx="5915025" cy="1517753"/>
          </a:xfrm>
          <a:prstGeom prst="rect">
            <a:avLst/>
          </a:prstGeom>
          <a:noFill/>
          <a:ln>
            <a:noFill/>
          </a:ln>
        </p:spPr>
        <p:txBody>
          <a:bodyPr anchorCtr="0" anchor="ctr" bIns="45700" lIns="91425" spcFirstLastPara="1" rIns="91425" wrap="square" tIns="45700">
            <a:normAutofit fontScale="77500" lnSpcReduction="20000"/>
          </a:bodyPr>
          <a:lstStyle/>
          <a:p>
            <a:pPr indent="-214344" lvl="0" marL="214313" rtl="0" algn="l">
              <a:spcBef>
                <a:spcPts val="0"/>
              </a:spcBef>
              <a:spcAft>
                <a:spcPts val="0"/>
              </a:spcAft>
              <a:buSzPct val="100000"/>
              <a:buChar char="•"/>
            </a:pPr>
            <a:r>
              <a:rPr lang="en-US" sz="1500"/>
              <a:t>Chris </a:t>
            </a:r>
            <a:r>
              <a:rPr i="1" lang="en-US" sz="1500"/>
              <a:t>Wombat</a:t>
            </a:r>
            <a:r>
              <a:rPr lang="en-US" sz="1500"/>
              <a:t> Crowell</a:t>
            </a:r>
            <a:endParaRPr/>
          </a:p>
          <a:p>
            <a:pPr indent="-214344" lvl="0" marL="214313" rtl="0" algn="l">
              <a:spcBef>
                <a:spcPts val="750"/>
              </a:spcBef>
              <a:spcAft>
                <a:spcPts val="0"/>
              </a:spcAft>
              <a:buSzPct val="100000"/>
              <a:buChar char="•"/>
            </a:pPr>
            <a:r>
              <a:rPr lang="en-US" sz="1500"/>
              <a:t>Game Design and Creative Direction since 1994</a:t>
            </a:r>
            <a:endParaRPr/>
          </a:p>
          <a:p>
            <a:pPr indent="-214344" lvl="0" marL="214313" rtl="0" algn="l">
              <a:spcBef>
                <a:spcPts val="750"/>
              </a:spcBef>
              <a:spcAft>
                <a:spcPts val="0"/>
              </a:spcAft>
              <a:buSzPct val="100000"/>
              <a:buChar char="•"/>
            </a:pPr>
            <a:r>
              <a:rPr lang="en-US" sz="1500"/>
              <a:t>Worked At Electronic Arts, Maxis, Ubisoft, others</a:t>
            </a:r>
            <a:endParaRPr/>
          </a:p>
          <a:p>
            <a:pPr indent="-214344" lvl="0" marL="214313" rtl="0" algn="l">
              <a:spcBef>
                <a:spcPts val="750"/>
              </a:spcBef>
              <a:spcAft>
                <a:spcPts val="0"/>
              </a:spcAft>
              <a:buSzPct val="100000"/>
              <a:buChar char="•"/>
            </a:pPr>
            <a:r>
              <a:rPr lang="en-US" sz="1500"/>
              <a:t>Now teaching Game Design at Sheridan College</a:t>
            </a:r>
            <a:endParaRPr/>
          </a:p>
          <a:p>
            <a:pPr indent="-214344" lvl="0" marL="214313" rtl="0" algn="l">
              <a:spcBef>
                <a:spcPts val="750"/>
              </a:spcBef>
              <a:spcAft>
                <a:spcPts val="0"/>
              </a:spcAft>
              <a:buSzPct val="100000"/>
              <a:buChar char="•"/>
            </a:pPr>
            <a:r>
              <a:rPr lang="en-US" sz="1500"/>
              <a:t>And working as </a:t>
            </a:r>
            <a:r>
              <a:rPr b="1" lang="en-US" sz="1500"/>
              <a:t>Crowell Interactive</a:t>
            </a:r>
            <a:r>
              <a:rPr lang="en-US" sz="1500"/>
              <a:t> to assist educators like you to create awesome Game Based Learning and Educational Gamification</a:t>
            </a:r>
            <a:endParaRPr/>
          </a:p>
          <a:p>
            <a:pPr indent="-147891" lvl="1" marL="557213" rtl="0" algn="l">
              <a:spcBef>
                <a:spcPts val="750"/>
              </a:spcBef>
              <a:spcAft>
                <a:spcPts val="0"/>
              </a:spcAft>
              <a:buSzPct val="100000"/>
              <a:buNone/>
            </a:pPr>
            <a:r>
              <a:t/>
            </a:r>
            <a:endParaRPr sz="1350"/>
          </a:p>
        </p:txBody>
      </p:sp>
      <p:pic>
        <p:nvPicPr>
          <p:cNvPr id="219" name="Google Shape;219;p1"/>
          <p:cNvPicPr preferRelativeResize="0"/>
          <p:nvPr/>
        </p:nvPicPr>
        <p:blipFill rotWithShape="1">
          <a:blip r:embed="rId3">
            <a:alphaModFix/>
          </a:blip>
          <a:srcRect b="24512" l="0" r="0" t="27442"/>
          <a:stretch/>
        </p:blipFill>
        <p:spPr>
          <a:xfrm>
            <a:off x="2312980" y="3482518"/>
            <a:ext cx="1813860" cy="1162004"/>
          </a:xfrm>
          <a:prstGeom prst="rect">
            <a:avLst/>
          </a:prstGeom>
          <a:noFill/>
          <a:ln>
            <a:noFill/>
          </a:ln>
        </p:spPr>
      </p:pic>
      <p:pic>
        <p:nvPicPr>
          <p:cNvPr id="220" name="Google Shape;220;p1"/>
          <p:cNvPicPr preferRelativeResize="0"/>
          <p:nvPr/>
        </p:nvPicPr>
        <p:blipFill rotWithShape="1">
          <a:blip r:embed="rId4">
            <a:alphaModFix/>
          </a:blip>
          <a:srcRect b="8851" l="0" r="0" t="9086"/>
          <a:stretch/>
        </p:blipFill>
        <p:spPr>
          <a:xfrm>
            <a:off x="6268096" y="4072899"/>
            <a:ext cx="726618" cy="795043"/>
          </a:xfrm>
          <a:prstGeom prst="rect">
            <a:avLst/>
          </a:prstGeom>
          <a:noFill/>
          <a:ln>
            <a:noFill/>
          </a:ln>
        </p:spPr>
      </p:pic>
      <p:pic>
        <p:nvPicPr>
          <p:cNvPr descr="Related image" id="221" name="Google Shape;221;p1"/>
          <p:cNvPicPr preferRelativeResize="0"/>
          <p:nvPr/>
        </p:nvPicPr>
        <p:blipFill rotWithShape="1">
          <a:blip r:embed="rId5">
            <a:alphaModFix/>
          </a:blip>
          <a:srcRect b="0" l="0" r="0" t="0"/>
          <a:stretch/>
        </p:blipFill>
        <p:spPr>
          <a:xfrm>
            <a:off x="1418877" y="3927590"/>
            <a:ext cx="749455" cy="758484"/>
          </a:xfrm>
          <a:prstGeom prst="rect">
            <a:avLst/>
          </a:prstGeom>
          <a:noFill/>
          <a:ln>
            <a:noFill/>
          </a:ln>
        </p:spPr>
      </p:pic>
      <p:sp>
        <p:nvSpPr>
          <p:cNvPr descr="Image result for tvokids logo" id="222" name="Google Shape;222;p1"/>
          <p:cNvSpPr/>
          <p:nvPr/>
        </p:nvSpPr>
        <p:spPr>
          <a:xfrm>
            <a:off x="1522072" y="2291501"/>
            <a:ext cx="56087" cy="56087"/>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pic>
        <p:nvPicPr>
          <p:cNvPr descr="Image result for tvokids logo" id="223" name="Google Shape;223;p1"/>
          <p:cNvPicPr preferRelativeResize="0"/>
          <p:nvPr/>
        </p:nvPicPr>
        <p:blipFill rotWithShape="1">
          <a:blip r:embed="rId6">
            <a:alphaModFix/>
          </a:blip>
          <a:srcRect b="0" l="0" r="0" t="0"/>
          <a:stretch/>
        </p:blipFill>
        <p:spPr>
          <a:xfrm>
            <a:off x="2805841" y="2603423"/>
            <a:ext cx="828138" cy="828138"/>
          </a:xfrm>
          <a:prstGeom prst="rect">
            <a:avLst/>
          </a:prstGeom>
          <a:noFill/>
          <a:ln>
            <a:noFill/>
          </a:ln>
        </p:spPr>
      </p:pic>
      <p:pic>
        <p:nvPicPr>
          <p:cNvPr descr="Image result for lrng logo" id="224" name="Google Shape;224;p1"/>
          <p:cNvPicPr preferRelativeResize="0"/>
          <p:nvPr/>
        </p:nvPicPr>
        <p:blipFill rotWithShape="1">
          <a:blip r:embed="rId7">
            <a:alphaModFix/>
          </a:blip>
          <a:srcRect b="0" l="0" r="0" t="4422"/>
          <a:stretch/>
        </p:blipFill>
        <p:spPr>
          <a:xfrm>
            <a:off x="6647685" y="2950042"/>
            <a:ext cx="694058" cy="725282"/>
          </a:xfrm>
          <a:prstGeom prst="rect">
            <a:avLst/>
          </a:prstGeom>
          <a:noFill/>
          <a:ln>
            <a:noFill/>
          </a:ln>
        </p:spPr>
      </p:pic>
      <p:grpSp>
        <p:nvGrpSpPr>
          <p:cNvPr id="225" name="Google Shape;225;p1"/>
          <p:cNvGrpSpPr/>
          <p:nvPr/>
        </p:nvGrpSpPr>
        <p:grpSpPr>
          <a:xfrm>
            <a:off x="4271488" y="2694437"/>
            <a:ext cx="2147872" cy="1233154"/>
            <a:chOff x="1509712" y="1547812"/>
            <a:chExt cx="6124575" cy="3762375"/>
          </a:xfrm>
        </p:grpSpPr>
        <p:pic>
          <p:nvPicPr>
            <p:cNvPr id="226" name="Google Shape;226;p1"/>
            <p:cNvPicPr preferRelativeResize="0"/>
            <p:nvPr/>
          </p:nvPicPr>
          <p:blipFill rotWithShape="1">
            <a:blip r:embed="rId8">
              <a:alphaModFix/>
            </a:blip>
            <a:srcRect b="0" l="0" r="0" t="0"/>
            <a:stretch/>
          </p:blipFill>
          <p:spPr>
            <a:xfrm>
              <a:off x="1509712" y="1547812"/>
              <a:ext cx="6124575" cy="3762375"/>
            </a:xfrm>
            <a:prstGeom prst="rect">
              <a:avLst/>
            </a:prstGeom>
            <a:noFill/>
            <a:ln>
              <a:noFill/>
            </a:ln>
          </p:spPr>
        </p:pic>
        <p:pic>
          <p:nvPicPr>
            <p:cNvPr id="227" name="Google Shape;227;p1"/>
            <p:cNvPicPr preferRelativeResize="0"/>
            <p:nvPr/>
          </p:nvPicPr>
          <p:blipFill rotWithShape="1">
            <a:blip r:embed="rId9">
              <a:alphaModFix/>
            </a:blip>
            <a:srcRect b="0" l="0" r="0" t="0"/>
            <a:stretch/>
          </p:blipFill>
          <p:spPr>
            <a:xfrm>
              <a:off x="5003806" y="1547812"/>
              <a:ext cx="2403461" cy="2235372"/>
            </a:xfrm>
            <a:prstGeom prst="rect">
              <a:avLst/>
            </a:prstGeom>
            <a:noFill/>
            <a:ln>
              <a:noFill/>
            </a:ln>
          </p:spPr>
        </p:pic>
      </p:grpSp>
      <p:pic>
        <p:nvPicPr>
          <p:cNvPr id="228" name="Google Shape;228;p1"/>
          <p:cNvPicPr preferRelativeResize="0"/>
          <p:nvPr/>
        </p:nvPicPr>
        <p:blipFill rotWithShape="1">
          <a:blip r:embed="rId10">
            <a:alphaModFix/>
          </a:blip>
          <a:srcRect b="0" l="0" r="0" t="0"/>
          <a:stretch/>
        </p:blipFill>
        <p:spPr>
          <a:xfrm>
            <a:off x="4483499" y="4076827"/>
            <a:ext cx="1371600" cy="528638"/>
          </a:xfrm>
          <a:prstGeom prst="rect">
            <a:avLst/>
          </a:prstGeom>
          <a:noFill/>
          <a:ln>
            <a:noFill/>
          </a:ln>
        </p:spPr>
      </p:pic>
      <p:pic>
        <p:nvPicPr>
          <p:cNvPr id="229" name="Google Shape;229;p1"/>
          <p:cNvPicPr preferRelativeResize="0"/>
          <p:nvPr/>
        </p:nvPicPr>
        <p:blipFill rotWithShape="1">
          <a:blip r:embed="rId11">
            <a:alphaModFix/>
          </a:blip>
          <a:srcRect b="0" l="0" r="0" t="0"/>
          <a:stretch/>
        </p:blipFill>
        <p:spPr>
          <a:xfrm>
            <a:off x="5929643" y="261084"/>
            <a:ext cx="1599870" cy="159987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230" name="Google Shape;230;p1"/>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u="none" cap="none" strike="noStrike">
                <a:solidFill>
                  <a:schemeClr val="lt1"/>
                </a:solidFill>
                <a:latin typeface="Calibri"/>
                <a:ea typeface="Calibri"/>
                <a:cs typeface="Calibri"/>
                <a:sym typeface="Calibri"/>
              </a:rPr>
              <a:t>Copyright Crowell Interactive Inc. 	 </a:t>
            </a:r>
            <a:fld id="{00000000-1234-1234-1234-123412341234}" type="slidenum">
              <a:rPr b="0" i="0" lang="en-US" sz="750" u="none" cap="none" strike="noStrike">
                <a:solidFill>
                  <a:schemeClr val="lt1"/>
                </a:solidFill>
                <a:latin typeface="Calibri"/>
                <a:ea typeface="Calibri"/>
                <a:cs typeface="Calibri"/>
                <a:sym typeface="Calibri"/>
              </a:rPr>
              <a:t>‹#›</a:t>
            </a:fld>
            <a:r>
              <a:rPr b="0" i="0" lang="en-US" sz="750" u="none" cap="none" strike="noStrike">
                <a:solidFill>
                  <a:schemeClr val="lt1"/>
                </a:solidFill>
                <a:latin typeface="Calibri"/>
                <a:ea typeface="Calibri"/>
                <a:cs typeface="Calibri"/>
                <a:sym typeface="Calibri"/>
              </a:rPr>
              <a:t> </a:t>
            </a:r>
            <a:endParaRPr b="0" i="0" sz="75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9"/>
          <p:cNvSpPr txBox="1"/>
          <p:nvPr>
            <p:ph type="title"/>
          </p:nvPr>
        </p:nvSpPr>
        <p:spPr>
          <a:xfrm>
            <a:off x="474488" y="482598"/>
            <a:ext cx="2838886" cy="417830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WORKSHOP ELEMENTS</a:t>
            </a:r>
            <a:endParaRPr/>
          </a:p>
        </p:txBody>
      </p:sp>
      <p:pic>
        <p:nvPicPr>
          <p:cNvPr descr="Image result for board game prototype" id="342" name="Google Shape;342;p9"/>
          <p:cNvPicPr preferRelativeResize="0"/>
          <p:nvPr/>
        </p:nvPicPr>
        <p:blipFill rotWithShape="1">
          <a:blip r:embed="rId4">
            <a:alphaModFix/>
          </a:blip>
          <a:srcRect b="0" l="0" r="0" t="0"/>
          <a:stretch/>
        </p:blipFill>
        <p:spPr>
          <a:xfrm>
            <a:off x="394334" y="381460"/>
            <a:ext cx="1189863" cy="892397"/>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modeling clay" id="343" name="Google Shape;343;p9"/>
          <p:cNvPicPr preferRelativeResize="0"/>
          <p:nvPr/>
        </p:nvPicPr>
        <p:blipFill rotWithShape="1">
          <a:blip r:embed="rId5">
            <a:alphaModFix/>
          </a:blip>
          <a:srcRect b="0" l="0" r="0" t="0"/>
          <a:stretch/>
        </p:blipFill>
        <p:spPr>
          <a:xfrm>
            <a:off x="1711409" y="391056"/>
            <a:ext cx="1189863" cy="873205"/>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Related image" id="344" name="Google Shape;344;p9"/>
          <p:cNvPicPr preferRelativeResize="0"/>
          <p:nvPr/>
        </p:nvPicPr>
        <p:blipFill rotWithShape="1">
          <a:blip r:embed="rId6">
            <a:alphaModFix/>
          </a:blip>
          <a:srcRect b="0" l="0" r="0" t="0"/>
          <a:stretch/>
        </p:blipFill>
        <p:spPr>
          <a:xfrm>
            <a:off x="3028485" y="430542"/>
            <a:ext cx="1189863" cy="794233"/>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cutting paper" id="345" name="Google Shape;345;p9"/>
          <p:cNvPicPr preferRelativeResize="0"/>
          <p:nvPr/>
        </p:nvPicPr>
        <p:blipFill rotWithShape="1">
          <a:blip r:embed="rId7">
            <a:alphaModFix/>
          </a:blip>
          <a:srcRect b="0" l="0" r="0" t="0"/>
          <a:stretch/>
        </p:blipFill>
        <p:spPr>
          <a:xfrm>
            <a:off x="4345561" y="482598"/>
            <a:ext cx="1189863" cy="690120"/>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346" name="Google Shape;346;p9"/>
          <p:cNvSpPr txBox="1"/>
          <p:nvPr>
            <p:ph idx="1" type="body"/>
          </p:nvPr>
        </p:nvSpPr>
        <p:spPr>
          <a:xfrm>
            <a:off x="3076788" y="1414360"/>
            <a:ext cx="5924778" cy="35296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000"/>
              <a:buNone/>
            </a:pPr>
            <a:r>
              <a:t/>
            </a:r>
            <a:endParaRPr b="1" sz="2000"/>
          </a:p>
          <a:p>
            <a:pPr indent="-214313" lvl="0" marL="214313" rtl="0" algn="l">
              <a:lnSpc>
                <a:spcPct val="90000"/>
              </a:lnSpc>
              <a:spcBef>
                <a:spcPts val="750"/>
              </a:spcBef>
              <a:spcAft>
                <a:spcPts val="0"/>
              </a:spcAft>
              <a:buSzPts val="2000"/>
              <a:buChar char="•"/>
            </a:pPr>
            <a:r>
              <a:rPr b="1" lang="en-US" sz="2000"/>
              <a:t>Working as a team</a:t>
            </a:r>
            <a:endParaRPr/>
          </a:p>
          <a:p>
            <a:pPr indent="-214312" lvl="1" marL="557213" rtl="0" algn="l">
              <a:lnSpc>
                <a:spcPct val="90000"/>
              </a:lnSpc>
              <a:spcBef>
                <a:spcPts val="750"/>
              </a:spcBef>
              <a:spcAft>
                <a:spcPts val="0"/>
              </a:spcAft>
              <a:buSzPts val="2000"/>
              <a:buChar char="•"/>
            </a:pPr>
            <a:r>
              <a:rPr lang="en-US" sz="2000"/>
              <a:t>Everyone contributes</a:t>
            </a:r>
            <a:endParaRPr/>
          </a:p>
          <a:p>
            <a:pPr indent="-214312" lvl="1" marL="557213" rtl="0" algn="l">
              <a:lnSpc>
                <a:spcPct val="90000"/>
              </a:lnSpc>
              <a:spcBef>
                <a:spcPts val="750"/>
              </a:spcBef>
              <a:spcAft>
                <a:spcPts val="0"/>
              </a:spcAft>
              <a:buSzPts val="2000"/>
              <a:buChar char="•"/>
            </a:pPr>
            <a:r>
              <a:rPr lang="en-US" sz="2000"/>
              <a:t>Stay focused on the Goals, not your own preferences</a:t>
            </a:r>
            <a:endParaRPr/>
          </a:p>
          <a:p>
            <a:pPr indent="-214312" lvl="1" marL="557213" rtl="0" algn="l">
              <a:lnSpc>
                <a:spcPct val="90000"/>
              </a:lnSpc>
              <a:spcBef>
                <a:spcPts val="750"/>
              </a:spcBef>
              <a:spcAft>
                <a:spcPts val="0"/>
              </a:spcAft>
              <a:buSzPts val="2000"/>
              <a:buChar char="•"/>
            </a:pPr>
            <a:r>
              <a:rPr lang="en-US" sz="2000"/>
              <a:t>Ensure that the game uses sound design principles and pedagogy</a:t>
            </a:r>
            <a:endParaRPr/>
          </a:p>
          <a:p>
            <a:pPr indent="-214313" lvl="0" marL="214313" rtl="0" algn="l">
              <a:lnSpc>
                <a:spcPct val="90000"/>
              </a:lnSpc>
              <a:spcBef>
                <a:spcPts val="750"/>
              </a:spcBef>
              <a:spcAft>
                <a:spcPts val="0"/>
              </a:spcAft>
              <a:buSzPts val="2000"/>
              <a:buChar char="•"/>
            </a:pPr>
            <a:r>
              <a:rPr b="1" lang="en-US" sz="2000"/>
              <a:t>Delivering an ugly prototype that we are satisfied with</a:t>
            </a:r>
            <a:endParaRPr/>
          </a:p>
          <a:p>
            <a:pPr indent="-87313" lvl="0" marL="214313" rtl="0" algn="l">
              <a:lnSpc>
                <a:spcPct val="90000"/>
              </a:lnSpc>
              <a:spcBef>
                <a:spcPts val="750"/>
              </a:spcBef>
              <a:spcAft>
                <a:spcPts val="0"/>
              </a:spcAft>
              <a:buSzPts val="2000"/>
              <a:buNone/>
            </a:pPr>
            <a:r>
              <a:t/>
            </a:r>
            <a:endParaRPr sz="2000"/>
          </a:p>
        </p:txBody>
      </p:sp>
      <p:sp>
        <p:nvSpPr>
          <p:cNvPr descr="Related image" id="347" name="Google Shape;347;p9"/>
          <p:cNvSpPr/>
          <p:nvPr/>
        </p:nvSpPr>
        <p:spPr>
          <a:xfrm>
            <a:off x="1259682" y="-1377554"/>
            <a:ext cx="4321969" cy="28789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sp>
        <p:nvSpPr>
          <p:cNvPr descr="Related image" id="348" name="Google Shape;348;p9"/>
          <p:cNvSpPr/>
          <p:nvPr/>
        </p:nvSpPr>
        <p:spPr>
          <a:xfrm>
            <a:off x="1373982" y="-1263254"/>
            <a:ext cx="4321969" cy="28789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sp>
        <p:nvSpPr>
          <p:cNvPr id="349" name="Google Shape;349;p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pic>
        <p:nvPicPr>
          <p:cNvPr id="354" name="Google Shape;354;p10"/>
          <p:cNvPicPr preferRelativeResize="0"/>
          <p:nvPr/>
        </p:nvPicPr>
        <p:blipFill rotWithShape="1">
          <a:blip r:embed="rId4">
            <a:alphaModFix/>
          </a:blip>
          <a:srcRect b="0" l="0" r="0" t="0"/>
          <a:stretch/>
        </p:blipFill>
        <p:spPr>
          <a:xfrm>
            <a:off x="0" y="0"/>
            <a:ext cx="9141618" cy="5142160"/>
          </a:xfrm>
          <a:prstGeom prst="rect">
            <a:avLst/>
          </a:prstGeom>
          <a:noFill/>
          <a:ln>
            <a:noFill/>
          </a:ln>
        </p:spPr>
      </p:pic>
      <p:pic>
        <p:nvPicPr>
          <p:cNvPr descr="Image result for confidence" id="355" name="Google Shape;355;p10"/>
          <p:cNvPicPr preferRelativeResize="0"/>
          <p:nvPr/>
        </p:nvPicPr>
        <p:blipFill rotWithShape="1">
          <a:blip r:embed="rId5">
            <a:alphaModFix/>
          </a:blip>
          <a:srcRect b="2568" l="9091" r="0" t="20536"/>
          <a:stretch/>
        </p:blipFill>
        <p:spPr>
          <a:xfrm>
            <a:off x="20" y="10"/>
            <a:ext cx="9143980" cy="5143490"/>
          </a:xfrm>
          <a:prstGeom prst="rect">
            <a:avLst/>
          </a:prstGeom>
          <a:noFill/>
          <a:ln>
            <a:noFill/>
          </a:ln>
        </p:spPr>
      </p:pic>
      <p:pic>
        <p:nvPicPr>
          <p:cNvPr id="356" name="Google Shape;356;p10"/>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357" name="Google Shape;357;p10"/>
          <p:cNvSpPr/>
          <p:nvPr/>
        </p:nvSpPr>
        <p:spPr>
          <a:xfrm>
            <a:off x="4370646" y="495300"/>
            <a:ext cx="4786054" cy="4660899"/>
          </a:xfrm>
          <a:custGeom>
            <a:rect b="b" l="l" r="r" t="t"/>
            <a:pathLst>
              <a:path extrusionOk="0" h="1298" w="1333">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dk1">
              <a:alpha val="60000"/>
            </a:schemeClr>
          </a:solid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txBody>
          <a:bodyPr anchorCtr="0" anchor="t" bIns="45700" lIns="91425" spcFirstLastPara="1" rIns="91425" wrap="square" tIns="45700">
            <a:normAutofit/>
          </a:bodyPr>
          <a:lstStyle/>
          <a:p>
            <a:pPr indent="0" lvl="0" marL="0" marR="0" rtl="0" algn="ctr">
              <a:spcBef>
                <a:spcPts val="0"/>
              </a:spcBef>
              <a:spcAft>
                <a:spcPts val="0"/>
              </a:spcAft>
              <a:buClr>
                <a:schemeClr val="lt1"/>
              </a:buClr>
              <a:buSzPts val="1600"/>
              <a:buFont typeface="Arial"/>
              <a:buNone/>
            </a:pPr>
            <a:r>
              <a:t/>
            </a:r>
            <a:endParaRPr sz="1600" cap="none">
              <a:solidFill>
                <a:schemeClr val="lt1"/>
              </a:solidFill>
              <a:latin typeface="Calibri"/>
              <a:ea typeface="Calibri"/>
              <a:cs typeface="Calibri"/>
              <a:sym typeface="Calibri"/>
            </a:endParaRPr>
          </a:p>
        </p:txBody>
      </p:sp>
      <p:sp>
        <p:nvSpPr>
          <p:cNvPr id="358" name="Google Shape;358;p10"/>
          <p:cNvSpPr/>
          <p:nvPr/>
        </p:nvSpPr>
        <p:spPr>
          <a:xfrm>
            <a:off x="3961202" y="78674"/>
            <a:ext cx="5172535" cy="4504118"/>
          </a:xfrm>
          <a:custGeom>
            <a:rect b="b" l="l" r="r" t="t"/>
            <a:pathLst>
              <a:path extrusionOk="0" h="6005491" w="6896713">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9" name="Google Shape;359;p10"/>
          <p:cNvGrpSpPr/>
          <p:nvPr/>
        </p:nvGrpSpPr>
        <p:grpSpPr>
          <a:xfrm>
            <a:off x="4137968" y="248628"/>
            <a:ext cx="5007807" cy="3957495"/>
            <a:chOff x="5516218" y="331504"/>
            <a:chExt cx="6675782" cy="5276654"/>
          </a:xfrm>
        </p:grpSpPr>
        <p:cxnSp>
          <p:nvCxnSpPr>
            <p:cNvPr id="360" name="Google Shape;360;p10"/>
            <p:cNvCxnSpPr/>
            <p:nvPr/>
          </p:nvCxnSpPr>
          <p:spPr>
            <a:xfrm flipH="1">
              <a:off x="9266830" y="3315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1" name="Google Shape;361;p10"/>
            <p:cNvCxnSpPr/>
            <p:nvPr/>
          </p:nvCxnSpPr>
          <p:spPr>
            <a:xfrm flipH="1" rot="120000">
              <a:off x="9408861" y="3383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2" name="Google Shape;362;p10"/>
            <p:cNvCxnSpPr/>
            <p:nvPr/>
          </p:nvCxnSpPr>
          <p:spPr>
            <a:xfrm flipH="1" rot="240000">
              <a:off x="9551700" y="34763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3" name="Google Shape;363;p10"/>
            <p:cNvCxnSpPr/>
            <p:nvPr/>
          </p:nvCxnSpPr>
          <p:spPr>
            <a:xfrm flipH="1" rot="360000">
              <a:off x="9688748" y="36808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4" name="Google Shape;364;p10"/>
            <p:cNvCxnSpPr/>
            <p:nvPr/>
          </p:nvCxnSpPr>
          <p:spPr>
            <a:xfrm flipH="1" rot="540000">
              <a:off x="9824866" y="38922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5" name="Google Shape;365;p10"/>
            <p:cNvCxnSpPr/>
            <p:nvPr/>
          </p:nvCxnSpPr>
          <p:spPr>
            <a:xfrm flipH="1" rot="660000">
              <a:off x="9966867" y="41754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6" name="Google Shape;366;p10"/>
            <p:cNvCxnSpPr/>
            <p:nvPr/>
          </p:nvCxnSpPr>
          <p:spPr>
            <a:xfrm flipH="1" rot="780000">
              <a:off x="10104425" y="4458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7" name="Google Shape;367;p10"/>
            <p:cNvCxnSpPr/>
            <p:nvPr/>
          </p:nvCxnSpPr>
          <p:spPr>
            <a:xfrm flipH="1" rot="900000">
              <a:off x="10240513" y="47948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8" name="Google Shape;368;p10"/>
            <p:cNvCxnSpPr/>
            <p:nvPr/>
          </p:nvCxnSpPr>
          <p:spPr>
            <a:xfrm flipH="1" rot="1080000">
              <a:off x="10373882" y="52435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69" name="Google Shape;369;p10"/>
            <p:cNvCxnSpPr/>
            <p:nvPr/>
          </p:nvCxnSpPr>
          <p:spPr>
            <a:xfrm flipH="1" rot="1200000">
              <a:off x="10505632" y="570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0" name="Google Shape;370;p10"/>
            <p:cNvCxnSpPr/>
            <p:nvPr/>
          </p:nvCxnSpPr>
          <p:spPr>
            <a:xfrm flipH="1" rot="1320000">
              <a:off x="10637382" y="62134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1" name="Google Shape;371;p10"/>
            <p:cNvCxnSpPr/>
            <p:nvPr/>
          </p:nvCxnSpPr>
          <p:spPr>
            <a:xfrm flipH="1" rot="1440000">
              <a:off x="10760965" y="69043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2" name="Google Shape;372;p10"/>
            <p:cNvCxnSpPr/>
            <p:nvPr/>
          </p:nvCxnSpPr>
          <p:spPr>
            <a:xfrm flipH="1" rot="1620000">
              <a:off x="10888991" y="755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3" name="Google Shape;373;p10"/>
            <p:cNvCxnSpPr/>
            <p:nvPr/>
          </p:nvCxnSpPr>
          <p:spPr>
            <a:xfrm flipH="1" rot="1740000">
              <a:off x="11010193" y="81974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4" name="Google Shape;374;p10"/>
            <p:cNvCxnSpPr/>
            <p:nvPr/>
          </p:nvCxnSpPr>
          <p:spPr>
            <a:xfrm flipH="1" rot="1860000">
              <a:off x="11129014" y="89566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5" name="Google Shape;375;p10"/>
            <p:cNvCxnSpPr/>
            <p:nvPr/>
          </p:nvCxnSpPr>
          <p:spPr>
            <a:xfrm flipH="1" rot="1980000">
              <a:off x="11249872" y="968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6" name="Google Shape;376;p10"/>
            <p:cNvCxnSpPr/>
            <p:nvPr/>
          </p:nvCxnSpPr>
          <p:spPr>
            <a:xfrm flipH="1" rot="2160000">
              <a:off x="11366875" y="10480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7" name="Google Shape;377;p10"/>
            <p:cNvCxnSpPr/>
            <p:nvPr/>
          </p:nvCxnSpPr>
          <p:spPr>
            <a:xfrm flipH="1" rot="2280000">
              <a:off x="11474058" y="11315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8" name="Google Shape;378;p10"/>
            <p:cNvCxnSpPr/>
            <p:nvPr/>
          </p:nvCxnSpPr>
          <p:spPr>
            <a:xfrm flipH="1" rot="2400000">
              <a:off x="11583303" y="122179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79" name="Google Shape;379;p10"/>
            <p:cNvCxnSpPr/>
            <p:nvPr/>
          </p:nvCxnSpPr>
          <p:spPr>
            <a:xfrm flipH="1" rot="2520000">
              <a:off x="11685344" y="132177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0" name="Google Shape;380;p10"/>
            <p:cNvCxnSpPr/>
            <p:nvPr/>
          </p:nvCxnSpPr>
          <p:spPr>
            <a:xfrm flipH="1" rot="2700000">
              <a:off x="11787704" y="14176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1" name="Google Shape;381;p10"/>
            <p:cNvCxnSpPr/>
            <p:nvPr/>
          </p:nvCxnSpPr>
          <p:spPr>
            <a:xfrm flipH="1" rot="2820000">
              <a:off x="11880859" y="15179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2" name="Google Shape;382;p10"/>
            <p:cNvCxnSpPr/>
            <p:nvPr/>
          </p:nvCxnSpPr>
          <p:spPr>
            <a:xfrm flipH="1" rot="2940000">
              <a:off x="11969252" y="162743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3" name="Google Shape;383;p10"/>
            <p:cNvCxnSpPr/>
            <p:nvPr/>
          </p:nvCxnSpPr>
          <p:spPr>
            <a:xfrm flipH="1" rot="3060000">
              <a:off x="12062016" y="173601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4" name="Google Shape;384;p10"/>
            <p:cNvCxnSpPr/>
            <p:nvPr/>
          </p:nvCxnSpPr>
          <p:spPr>
            <a:xfrm flipH="1">
              <a:off x="12074680" y="1910249"/>
              <a:ext cx="117320" cy="82912"/>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5" name="Google Shape;385;p10"/>
            <p:cNvCxnSpPr/>
            <p:nvPr/>
          </p:nvCxnSpPr>
          <p:spPr>
            <a:xfrm flipH="1">
              <a:off x="12149943" y="2083594"/>
              <a:ext cx="39676" cy="214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6" name="Google Shape;386;p10"/>
            <p:cNvCxnSpPr/>
            <p:nvPr/>
          </p:nvCxnSpPr>
          <p:spPr>
            <a:xfrm flipH="1" rot="-180000">
              <a:off x="9127990" y="33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7" name="Google Shape;387;p10"/>
            <p:cNvCxnSpPr/>
            <p:nvPr/>
          </p:nvCxnSpPr>
          <p:spPr>
            <a:xfrm flipH="1" rot="-300000">
              <a:off x="8987576" y="33663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8" name="Google Shape;388;p10"/>
            <p:cNvCxnSpPr/>
            <p:nvPr/>
          </p:nvCxnSpPr>
          <p:spPr>
            <a:xfrm flipH="1" rot="-420000">
              <a:off x="8844859" y="35117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89" name="Google Shape;389;p10"/>
            <p:cNvCxnSpPr/>
            <p:nvPr/>
          </p:nvCxnSpPr>
          <p:spPr>
            <a:xfrm flipH="1" rot="-540000">
              <a:off x="8706904" y="3657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0" name="Google Shape;390;p10"/>
            <p:cNvCxnSpPr/>
            <p:nvPr/>
          </p:nvCxnSpPr>
          <p:spPr>
            <a:xfrm flipH="1" rot="-720000">
              <a:off x="8568008" y="3878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1" name="Google Shape;391;p10"/>
            <p:cNvCxnSpPr/>
            <p:nvPr/>
          </p:nvCxnSpPr>
          <p:spPr>
            <a:xfrm flipH="1" rot="-840000">
              <a:off x="8429112" y="4100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2" name="Google Shape;392;p10"/>
            <p:cNvCxnSpPr/>
            <p:nvPr/>
          </p:nvCxnSpPr>
          <p:spPr>
            <a:xfrm flipH="1" rot="-960000">
              <a:off x="8294968" y="4462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3" name="Google Shape;393;p10"/>
            <p:cNvCxnSpPr/>
            <p:nvPr/>
          </p:nvCxnSpPr>
          <p:spPr>
            <a:xfrm flipH="1" rot="-1080000">
              <a:off x="8160824" y="48237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4" name="Google Shape;394;p10"/>
            <p:cNvCxnSpPr/>
            <p:nvPr/>
          </p:nvCxnSpPr>
          <p:spPr>
            <a:xfrm flipH="1" rot="-1260000">
              <a:off x="8027689" y="53184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5" name="Google Shape;395;p10"/>
            <p:cNvCxnSpPr/>
            <p:nvPr/>
          </p:nvCxnSpPr>
          <p:spPr>
            <a:xfrm flipH="1" rot="-1380000">
              <a:off x="7894554" y="58132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6" name="Google Shape;396;p10"/>
            <p:cNvCxnSpPr/>
            <p:nvPr/>
          </p:nvCxnSpPr>
          <p:spPr>
            <a:xfrm flipH="1" rot="-1500000">
              <a:off x="7761419" y="63079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7" name="Google Shape;397;p10"/>
            <p:cNvCxnSpPr/>
            <p:nvPr/>
          </p:nvCxnSpPr>
          <p:spPr>
            <a:xfrm flipH="1" rot="-1620000">
              <a:off x="7636645" y="6898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8" name="Google Shape;398;p10"/>
            <p:cNvCxnSpPr/>
            <p:nvPr/>
          </p:nvCxnSpPr>
          <p:spPr>
            <a:xfrm flipH="1" rot="-1800000">
              <a:off x="7511871" y="75119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399" name="Google Shape;399;p10"/>
            <p:cNvCxnSpPr/>
            <p:nvPr/>
          </p:nvCxnSpPr>
          <p:spPr>
            <a:xfrm flipH="1" rot="-1920000">
              <a:off x="7387899" y="81977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0" name="Google Shape;400;p10"/>
            <p:cNvCxnSpPr/>
            <p:nvPr/>
          </p:nvCxnSpPr>
          <p:spPr>
            <a:xfrm flipH="1" rot="-2040000">
              <a:off x="7268530" y="8931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1" name="Google Shape;401;p10"/>
            <p:cNvCxnSpPr/>
            <p:nvPr/>
          </p:nvCxnSpPr>
          <p:spPr>
            <a:xfrm flipH="1" rot="-2160000">
              <a:off x="7152030" y="9765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2" name="Google Shape;402;p10"/>
            <p:cNvCxnSpPr/>
            <p:nvPr/>
          </p:nvCxnSpPr>
          <p:spPr>
            <a:xfrm flipH="1" rot="-2340000">
              <a:off x="7041695" y="10600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3" name="Google Shape;403;p10"/>
            <p:cNvCxnSpPr/>
            <p:nvPr/>
          </p:nvCxnSpPr>
          <p:spPr>
            <a:xfrm flipH="1" rot="-2460000">
              <a:off x="6931360" y="114346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4" name="Google Shape;404;p10"/>
            <p:cNvCxnSpPr/>
            <p:nvPr/>
          </p:nvCxnSpPr>
          <p:spPr>
            <a:xfrm flipH="1" rot="-2580000">
              <a:off x="6819070" y="123586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5" name="Google Shape;405;p10"/>
            <p:cNvCxnSpPr/>
            <p:nvPr/>
          </p:nvCxnSpPr>
          <p:spPr>
            <a:xfrm flipH="1" rot="-2700000">
              <a:off x="6721359" y="133274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6" name="Google Shape;406;p10"/>
            <p:cNvCxnSpPr/>
            <p:nvPr/>
          </p:nvCxnSpPr>
          <p:spPr>
            <a:xfrm flipH="1" rot="-2880000">
              <a:off x="6617467" y="1429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7" name="Google Shape;407;p10"/>
            <p:cNvCxnSpPr/>
            <p:nvPr/>
          </p:nvCxnSpPr>
          <p:spPr>
            <a:xfrm flipH="1" rot="-3000000">
              <a:off x="6520032" y="15272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8" name="Google Shape;408;p10"/>
            <p:cNvCxnSpPr/>
            <p:nvPr/>
          </p:nvCxnSpPr>
          <p:spPr>
            <a:xfrm flipH="1" rot="-3120000">
              <a:off x="6429579" y="16416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09" name="Google Shape;409;p10"/>
            <p:cNvCxnSpPr/>
            <p:nvPr/>
          </p:nvCxnSpPr>
          <p:spPr>
            <a:xfrm flipH="1" rot="-3240000">
              <a:off x="6340532" y="1750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0" name="Google Shape;410;p10"/>
            <p:cNvCxnSpPr/>
            <p:nvPr/>
          </p:nvCxnSpPr>
          <p:spPr>
            <a:xfrm flipH="1" rot="-3420000">
              <a:off x="6261757" y="18601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1" name="Google Shape;411;p10"/>
            <p:cNvCxnSpPr/>
            <p:nvPr/>
          </p:nvCxnSpPr>
          <p:spPr>
            <a:xfrm flipH="1" rot="-3540000">
              <a:off x="6184144" y="19796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2" name="Google Shape;412;p10"/>
            <p:cNvCxnSpPr/>
            <p:nvPr/>
          </p:nvCxnSpPr>
          <p:spPr>
            <a:xfrm flipH="1" rot="-3660000">
              <a:off x="6106531" y="20990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3" name="Google Shape;413;p10"/>
            <p:cNvCxnSpPr/>
            <p:nvPr/>
          </p:nvCxnSpPr>
          <p:spPr>
            <a:xfrm flipH="1" rot="-3780000">
              <a:off x="6043206" y="222255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4" name="Google Shape;414;p10"/>
            <p:cNvCxnSpPr/>
            <p:nvPr/>
          </p:nvCxnSpPr>
          <p:spPr>
            <a:xfrm flipH="1" rot="-3960000">
              <a:off x="5978913" y="234430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5" name="Google Shape;415;p10"/>
            <p:cNvCxnSpPr/>
            <p:nvPr/>
          </p:nvCxnSpPr>
          <p:spPr>
            <a:xfrm flipH="1" rot="-4080000">
              <a:off x="5912438" y="24706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6" name="Google Shape;416;p10"/>
            <p:cNvCxnSpPr/>
            <p:nvPr/>
          </p:nvCxnSpPr>
          <p:spPr>
            <a:xfrm flipH="1" rot="-4200000">
              <a:off x="5858875" y="260092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7" name="Google Shape;417;p10"/>
            <p:cNvCxnSpPr/>
            <p:nvPr/>
          </p:nvCxnSpPr>
          <p:spPr>
            <a:xfrm flipH="1" rot="-4320000">
              <a:off x="5808182" y="273404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8" name="Google Shape;418;p10"/>
            <p:cNvCxnSpPr/>
            <p:nvPr/>
          </p:nvCxnSpPr>
          <p:spPr>
            <a:xfrm flipH="1" rot="-4500000">
              <a:off x="5773263" y="28668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19" name="Google Shape;419;p10"/>
            <p:cNvCxnSpPr/>
            <p:nvPr/>
          </p:nvCxnSpPr>
          <p:spPr>
            <a:xfrm flipH="1" rot="-4620000">
              <a:off x="5735963" y="300206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0" name="Google Shape;420;p10"/>
            <p:cNvCxnSpPr/>
            <p:nvPr/>
          </p:nvCxnSpPr>
          <p:spPr>
            <a:xfrm flipH="1" rot="-4740000">
              <a:off x="5700105" y="31389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1" name="Google Shape;421;p10"/>
            <p:cNvCxnSpPr/>
            <p:nvPr/>
          </p:nvCxnSpPr>
          <p:spPr>
            <a:xfrm flipH="1" rot="-4860000">
              <a:off x="5665939" y="327548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2" name="Google Shape;422;p10"/>
            <p:cNvCxnSpPr/>
            <p:nvPr/>
          </p:nvCxnSpPr>
          <p:spPr>
            <a:xfrm flipH="1" rot="-5040000">
              <a:off x="5644476" y="341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3" name="Google Shape;423;p10"/>
            <p:cNvCxnSpPr/>
            <p:nvPr/>
          </p:nvCxnSpPr>
          <p:spPr>
            <a:xfrm flipH="1" rot="-5160000">
              <a:off x="5626530" y="3554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4" name="Google Shape;424;p10"/>
            <p:cNvCxnSpPr/>
            <p:nvPr/>
          </p:nvCxnSpPr>
          <p:spPr>
            <a:xfrm flipH="1" rot="-5280000">
              <a:off x="5616429" y="36918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5" name="Google Shape;425;p10"/>
            <p:cNvCxnSpPr/>
            <p:nvPr/>
          </p:nvCxnSpPr>
          <p:spPr>
            <a:xfrm flipH="1" rot="-5400000">
              <a:off x="5611319" y="38353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6" name="Google Shape;426;p10"/>
            <p:cNvCxnSpPr/>
            <p:nvPr/>
          </p:nvCxnSpPr>
          <p:spPr>
            <a:xfrm flipH="1" rot="-5580000">
              <a:off x="5608540" y="397572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7" name="Google Shape;427;p10"/>
            <p:cNvCxnSpPr/>
            <p:nvPr/>
          </p:nvCxnSpPr>
          <p:spPr>
            <a:xfrm flipH="1" rot="-5700000">
              <a:off x="5605761" y="41160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8" name="Google Shape;428;p10"/>
            <p:cNvCxnSpPr/>
            <p:nvPr/>
          </p:nvCxnSpPr>
          <p:spPr>
            <a:xfrm flipH="1" rot="-5820000">
              <a:off x="5624195" y="425421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29" name="Google Shape;429;p10"/>
            <p:cNvCxnSpPr/>
            <p:nvPr/>
          </p:nvCxnSpPr>
          <p:spPr>
            <a:xfrm flipH="1" rot="-5940000">
              <a:off x="5642629" y="43923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0" name="Google Shape;430;p10"/>
            <p:cNvCxnSpPr/>
            <p:nvPr/>
          </p:nvCxnSpPr>
          <p:spPr>
            <a:xfrm flipH="1" rot="-6120000">
              <a:off x="5654818" y="45363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1" name="Google Shape;431;p10"/>
            <p:cNvCxnSpPr/>
            <p:nvPr/>
          </p:nvCxnSpPr>
          <p:spPr>
            <a:xfrm flipH="1" rot="-6240000">
              <a:off x="5684446" y="467136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2" name="Google Shape;432;p10"/>
            <p:cNvCxnSpPr/>
            <p:nvPr/>
          </p:nvCxnSpPr>
          <p:spPr>
            <a:xfrm flipH="1" rot="-6360000">
              <a:off x="5714074" y="48087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3" name="Google Shape;433;p10"/>
            <p:cNvCxnSpPr/>
            <p:nvPr/>
          </p:nvCxnSpPr>
          <p:spPr>
            <a:xfrm flipH="1" rot="-6480000">
              <a:off x="5748464" y="49484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4" name="Google Shape;434;p10"/>
            <p:cNvCxnSpPr/>
            <p:nvPr/>
          </p:nvCxnSpPr>
          <p:spPr>
            <a:xfrm flipH="1" rot="-6660000">
              <a:off x="5792091" y="507760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5" name="Google Shape;435;p10"/>
            <p:cNvCxnSpPr/>
            <p:nvPr/>
          </p:nvCxnSpPr>
          <p:spPr>
            <a:xfrm flipH="1" rot="-6780000">
              <a:off x="5847441" y="52112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6" name="Google Shape;436;p10"/>
            <p:cNvCxnSpPr/>
            <p:nvPr/>
          </p:nvCxnSpPr>
          <p:spPr>
            <a:xfrm flipH="1" rot="-6900000">
              <a:off x="5900410" y="53424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37" name="Google Shape;437;p10"/>
            <p:cNvCxnSpPr/>
            <p:nvPr/>
          </p:nvCxnSpPr>
          <p:spPr>
            <a:xfrm flipH="1" rot="-7020000">
              <a:off x="5955760" y="5473693"/>
              <a:ext cx="3394" cy="182880"/>
            </a:xfrm>
            <a:prstGeom prst="straightConnector1">
              <a:avLst/>
            </a:prstGeom>
            <a:noFill/>
            <a:ln cap="rnd" cmpd="sng" w="9525">
              <a:solidFill>
                <a:srgbClr val="FFFFFF">
                  <a:alpha val="29803"/>
                </a:srgbClr>
              </a:solidFill>
              <a:prstDash val="solid"/>
              <a:round/>
              <a:headEnd len="sm" w="sm" type="none"/>
              <a:tailEnd len="sm" w="sm" type="none"/>
            </a:ln>
          </p:spPr>
        </p:cxnSp>
      </p:grpSp>
      <p:sp>
        <p:nvSpPr>
          <p:cNvPr id="438" name="Google Shape;438;p10"/>
          <p:cNvSpPr txBox="1"/>
          <p:nvPr>
            <p:ph type="title"/>
          </p:nvPr>
        </p:nvSpPr>
        <p:spPr>
          <a:xfrm>
            <a:off x="4984749" y="1524000"/>
            <a:ext cx="3385344" cy="2114548"/>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4800"/>
              <a:buFont typeface="Calibri"/>
              <a:buNone/>
            </a:pPr>
            <a:r>
              <a:rPr lang="en-US" sz="4800"/>
              <a:t>WORKSHOP OUTCOME</a:t>
            </a:r>
            <a:endParaRPr/>
          </a:p>
        </p:txBody>
      </p:sp>
      <p:sp>
        <p:nvSpPr>
          <p:cNvPr id="439" name="Google Shape;439;p10"/>
          <p:cNvSpPr txBox="1"/>
          <p:nvPr>
            <p:ph idx="1" type="body"/>
          </p:nvPr>
        </p:nvSpPr>
        <p:spPr>
          <a:xfrm>
            <a:off x="4984749" y="3638549"/>
            <a:ext cx="3385344" cy="685801"/>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SzPts val="1400"/>
              <a:buNone/>
            </a:pPr>
            <a:r>
              <a:rPr lang="en-US" sz="1400" cap="none"/>
              <a:t>GAIN </a:t>
            </a:r>
            <a:r>
              <a:rPr b="1" lang="en-US" sz="1400" cap="none"/>
              <a:t>CONFIDENCE</a:t>
            </a:r>
            <a:r>
              <a:rPr lang="en-US" sz="1400" cap="none"/>
              <a:t> AND </a:t>
            </a:r>
            <a:r>
              <a:rPr b="1" lang="en-US" sz="1400" cap="none"/>
              <a:t>EXPERIENCE</a:t>
            </a:r>
            <a:r>
              <a:rPr lang="en-US" sz="1400" cap="none"/>
              <a:t> BY USING A PROCESS THAT DEVELOPS A CONCEPT INTO A PROTOTYPE.</a:t>
            </a:r>
            <a:endParaRPr/>
          </a:p>
        </p:txBody>
      </p:sp>
      <p:sp>
        <p:nvSpPr>
          <p:cNvPr id="440" name="Google Shape;440;p1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par>
                          <p:cTn fill="hold">
                            <p:stCondLst>
                              <p:cond delay="500"/>
                            </p:stCondLst>
                            <p:childTnLst>
                              <p:par>
                                <p:cTn fill="hold" nodeType="afterEffect" presetClass="entr" presetID="10" presetSubtype="0">
                                  <p:stCondLst>
                                    <p:cond delay="3000"/>
                                  </p:stCondLst>
                                  <p:childTnLst>
                                    <p:set>
                                      <p:cBhvr>
                                        <p:cTn dur="1" fill="hold">
                                          <p:stCondLst>
                                            <p:cond delay="0"/>
                                          </p:stCondLst>
                                        </p:cTn>
                                        <p:tgtEl>
                                          <p:spTgt spid="439">
                                            <p:txEl>
                                              <p:pRg end="0" st="0"/>
                                            </p:txEl>
                                          </p:spTgt>
                                        </p:tgtEl>
                                        <p:attrNameLst>
                                          <p:attrName>style.visibility</p:attrName>
                                        </p:attrNameLst>
                                      </p:cBhvr>
                                      <p:to>
                                        <p:strVal val="visible"/>
                                      </p:to>
                                    </p:set>
                                    <p:animEffect filter="fade" transition="in">
                                      <p:cBhvr>
                                        <p:cTn dur="500"/>
                                        <p:tgtEl>
                                          <p:spTgt spid="43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4" name="Shape 444"/>
        <p:cNvGrpSpPr/>
        <p:nvPr/>
      </p:nvGrpSpPr>
      <p:grpSpPr>
        <a:xfrm>
          <a:off x="0" y="0"/>
          <a:ext cx="0" cy="0"/>
          <a:chOff x="0" y="0"/>
          <a:chExt cx="0" cy="0"/>
        </a:xfrm>
      </p:grpSpPr>
      <p:sp>
        <p:nvSpPr>
          <p:cNvPr id="445" name="Google Shape;445;p11"/>
          <p:cNvSpPr txBox="1"/>
          <p:nvPr>
            <p:ph type="title"/>
          </p:nvPr>
        </p:nvSpPr>
        <p:spPr>
          <a:xfrm>
            <a:off x="514350" y="457200"/>
            <a:ext cx="3914775"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MODERATOR ROLES</a:t>
            </a:r>
            <a:endParaRPr/>
          </a:p>
        </p:txBody>
      </p:sp>
      <p:sp>
        <p:nvSpPr>
          <p:cNvPr id="446" name="Google Shape;446;p11"/>
          <p:cNvSpPr txBox="1"/>
          <p:nvPr>
            <p:ph idx="1" type="body"/>
          </p:nvPr>
        </p:nvSpPr>
        <p:spPr>
          <a:xfrm>
            <a:off x="423625" y="1295100"/>
            <a:ext cx="4464600" cy="3459300"/>
          </a:xfrm>
          <a:prstGeom prst="rect">
            <a:avLst/>
          </a:prstGeom>
          <a:noFill/>
          <a:ln>
            <a:noFill/>
          </a:ln>
        </p:spPr>
        <p:txBody>
          <a:bodyPr anchorCtr="0" anchor="ctr" bIns="45700" lIns="91425" spcFirstLastPara="1" rIns="91425" wrap="square" tIns="45700">
            <a:noAutofit/>
          </a:bodyPr>
          <a:lstStyle/>
          <a:p>
            <a:pPr indent="-246063" lvl="0" marL="214313" rtl="0" algn="l">
              <a:spcBef>
                <a:spcPts val="0"/>
              </a:spcBef>
              <a:spcAft>
                <a:spcPts val="0"/>
              </a:spcAft>
              <a:buSzPts val="1800"/>
              <a:buChar char="•"/>
            </a:pPr>
            <a:r>
              <a:rPr b="1" lang="en-US" sz="1850"/>
              <a:t>Producer</a:t>
            </a:r>
            <a:endParaRPr sz="1850"/>
          </a:p>
          <a:p>
            <a:pPr indent="-246062" lvl="1" marL="557213" rtl="0" algn="l">
              <a:spcBef>
                <a:spcPts val="750"/>
              </a:spcBef>
              <a:spcAft>
                <a:spcPts val="0"/>
              </a:spcAft>
              <a:buSzPts val="1700"/>
              <a:buChar char="•"/>
            </a:pPr>
            <a:r>
              <a:rPr lang="en-US" sz="1700"/>
              <a:t>Guiding the Process</a:t>
            </a:r>
            <a:endParaRPr sz="1700"/>
          </a:p>
          <a:p>
            <a:pPr indent="-246062" lvl="1" marL="557213" rtl="0" algn="l">
              <a:spcBef>
                <a:spcPts val="750"/>
              </a:spcBef>
              <a:spcAft>
                <a:spcPts val="0"/>
              </a:spcAft>
              <a:buSzPts val="1700"/>
              <a:buChar char="•"/>
            </a:pPr>
            <a:r>
              <a:rPr lang="en-US" sz="1700"/>
              <a:t>Pushing teams to work within the schedule</a:t>
            </a:r>
            <a:endParaRPr sz="1700"/>
          </a:p>
          <a:p>
            <a:pPr indent="-246062" lvl="1" marL="557213" rtl="0" algn="l">
              <a:spcBef>
                <a:spcPts val="750"/>
              </a:spcBef>
              <a:spcAft>
                <a:spcPts val="0"/>
              </a:spcAft>
              <a:buSzPts val="1700"/>
              <a:buChar char="•"/>
            </a:pPr>
            <a:r>
              <a:rPr lang="en-US" sz="1700"/>
              <a:t>Watching the Clock (</a:t>
            </a:r>
            <a:r>
              <a:rPr i="1" lang="en-US" sz="1700"/>
              <a:t>please help with this!</a:t>
            </a:r>
            <a:r>
              <a:rPr lang="en-US" sz="1700"/>
              <a:t>)</a:t>
            </a:r>
            <a:endParaRPr sz="1700"/>
          </a:p>
          <a:p>
            <a:pPr indent="-246063" lvl="0" marL="214313" rtl="0" algn="l">
              <a:spcBef>
                <a:spcPts val="750"/>
              </a:spcBef>
              <a:spcAft>
                <a:spcPts val="0"/>
              </a:spcAft>
              <a:buSzPts val="1800"/>
              <a:buChar char="•"/>
            </a:pPr>
            <a:r>
              <a:rPr b="1" lang="en-US" sz="1850"/>
              <a:t>Design Oversight</a:t>
            </a:r>
            <a:endParaRPr sz="1850"/>
          </a:p>
          <a:p>
            <a:pPr indent="-246062" lvl="1" marL="557212" rtl="0" algn="l">
              <a:spcBef>
                <a:spcPts val="750"/>
              </a:spcBef>
              <a:spcAft>
                <a:spcPts val="0"/>
              </a:spcAft>
              <a:buSzPts val="1700"/>
              <a:buChar char="•"/>
            </a:pPr>
            <a:r>
              <a:rPr lang="en-US" sz="1700"/>
              <a:t>Droning on about Game Design Principles</a:t>
            </a:r>
            <a:endParaRPr sz="1700"/>
          </a:p>
          <a:p>
            <a:pPr indent="-207962" lvl="1" marL="557212" rtl="0" algn="l">
              <a:spcBef>
                <a:spcPts val="750"/>
              </a:spcBef>
              <a:spcAft>
                <a:spcPts val="0"/>
              </a:spcAft>
              <a:buSzPts val="1700"/>
              <a:buChar char="•"/>
            </a:pPr>
            <a:r>
              <a:rPr lang="en-US" sz="1700"/>
              <a:t>Guiding to ensure all the Project Goals are considered in the Game Experience</a:t>
            </a:r>
            <a:endParaRPr sz="1700"/>
          </a:p>
        </p:txBody>
      </p:sp>
      <p:sp>
        <p:nvSpPr>
          <p:cNvPr id="447" name="Google Shape;447;p11"/>
          <p:cNvSpPr txBox="1"/>
          <p:nvPr>
            <p:ph idx="11" type="ftr"/>
          </p:nvPr>
        </p:nvSpPr>
        <p:spPr>
          <a:xfrm>
            <a:off x="83450" y="4799806"/>
            <a:ext cx="58707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pic>
        <p:nvPicPr>
          <p:cNvPr id="448" name="Google Shape;448;p11"/>
          <p:cNvPicPr preferRelativeResize="0"/>
          <p:nvPr/>
        </p:nvPicPr>
        <p:blipFill>
          <a:blip r:embed="rId4">
            <a:alphaModFix/>
          </a:blip>
          <a:stretch>
            <a:fillRect/>
          </a:stretch>
        </p:blipFill>
        <p:spPr>
          <a:xfrm flipH="1">
            <a:off x="5074100" y="581925"/>
            <a:ext cx="2114550" cy="2114550"/>
          </a:xfrm>
          <a:prstGeom prst="rect">
            <a:avLst/>
          </a:prstGeom>
          <a:noFill/>
          <a:ln>
            <a:noFill/>
          </a:ln>
        </p:spPr>
      </p:pic>
      <p:pic>
        <p:nvPicPr>
          <p:cNvPr id="449" name="Google Shape;449;p11"/>
          <p:cNvPicPr preferRelativeResize="0"/>
          <p:nvPr/>
        </p:nvPicPr>
        <p:blipFill>
          <a:blip r:embed="rId4">
            <a:alphaModFix/>
          </a:blip>
          <a:stretch>
            <a:fillRect/>
          </a:stretch>
        </p:blipFill>
        <p:spPr>
          <a:xfrm flipH="1">
            <a:off x="6650250" y="2248800"/>
            <a:ext cx="2114550" cy="2114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0" st="0"/>
                                            </p:txEl>
                                          </p:spTgt>
                                        </p:tgtEl>
                                        <p:attrNameLst>
                                          <p:attrName>style.visibility</p:attrName>
                                        </p:attrNameLst>
                                      </p:cBhvr>
                                      <p:to>
                                        <p:strVal val="visible"/>
                                      </p:to>
                                    </p:set>
                                    <p:animEffect filter="fade" transition="in">
                                      <p:cBhvr>
                                        <p:cTn dur="500"/>
                                        <p:tgtEl>
                                          <p:spTgt spid="4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1" st="1"/>
                                            </p:txEl>
                                          </p:spTgt>
                                        </p:tgtEl>
                                        <p:attrNameLst>
                                          <p:attrName>style.visibility</p:attrName>
                                        </p:attrNameLst>
                                      </p:cBhvr>
                                      <p:to>
                                        <p:strVal val="visible"/>
                                      </p:to>
                                    </p:set>
                                    <p:animEffect filter="fade" transition="in">
                                      <p:cBhvr>
                                        <p:cTn dur="500"/>
                                        <p:tgtEl>
                                          <p:spTgt spid="4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2" st="2"/>
                                            </p:txEl>
                                          </p:spTgt>
                                        </p:tgtEl>
                                        <p:attrNameLst>
                                          <p:attrName>style.visibility</p:attrName>
                                        </p:attrNameLst>
                                      </p:cBhvr>
                                      <p:to>
                                        <p:strVal val="visible"/>
                                      </p:to>
                                    </p:set>
                                    <p:animEffect filter="fade" transition="in">
                                      <p:cBhvr>
                                        <p:cTn dur="500"/>
                                        <p:tgtEl>
                                          <p:spTgt spid="4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3" st="3"/>
                                            </p:txEl>
                                          </p:spTgt>
                                        </p:tgtEl>
                                        <p:attrNameLst>
                                          <p:attrName>style.visibility</p:attrName>
                                        </p:attrNameLst>
                                      </p:cBhvr>
                                      <p:to>
                                        <p:strVal val="visible"/>
                                      </p:to>
                                    </p:set>
                                    <p:animEffect filter="fade" transition="in">
                                      <p:cBhvr>
                                        <p:cTn dur="500"/>
                                        <p:tgtEl>
                                          <p:spTgt spid="4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4" st="4"/>
                                            </p:txEl>
                                          </p:spTgt>
                                        </p:tgtEl>
                                        <p:attrNameLst>
                                          <p:attrName>style.visibility</p:attrName>
                                        </p:attrNameLst>
                                      </p:cBhvr>
                                      <p:to>
                                        <p:strVal val="visible"/>
                                      </p:to>
                                    </p:set>
                                    <p:animEffect filter="fade" transition="in">
                                      <p:cBhvr>
                                        <p:cTn dur="500"/>
                                        <p:tgtEl>
                                          <p:spTgt spid="4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5" st="5"/>
                                            </p:txEl>
                                          </p:spTgt>
                                        </p:tgtEl>
                                        <p:attrNameLst>
                                          <p:attrName>style.visibility</p:attrName>
                                        </p:attrNameLst>
                                      </p:cBhvr>
                                      <p:to>
                                        <p:strVal val="visible"/>
                                      </p:to>
                                    </p:set>
                                    <p:animEffect filter="fade" transition="in">
                                      <p:cBhvr>
                                        <p:cTn dur="500"/>
                                        <p:tgtEl>
                                          <p:spTgt spid="44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xEl>
                                              <p:pRg end="6" st="6"/>
                                            </p:txEl>
                                          </p:spTgt>
                                        </p:tgtEl>
                                        <p:attrNameLst>
                                          <p:attrName>style.visibility</p:attrName>
                                        </p:attrNameLst>
                                      </p:cBhvr>
                                      <p:to>
                                        <p:strVal val="visible"/>
                                      </p:to>
                                    </p:set>
                                    <p:animEffect filter="fade" transition="in">
                                      <p:cBhvr>
                                        <p:cTn dur="500"/>
                                        <p:tgtEl>
                                          <p:spTgt spid="44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pic>
        <p:nvPicPr>
          <p:cNvPr id="454" name="Google Shape;454;p12"/>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455" name="Google Shape;455;p12"/>
          <p:cNvSpPr/>
          <p:nvPr/>
        </p:nvSpPr>
        <p:spPr>
          <a:xfrm rot="10800000">
            <a:off x="0" y="0"/>
            <a:ext cx="6633871" cy="5143500"/>
          </a:xfrm>
          <a:custGeom>
            <a:rect b="b" l="l" r="r" t="t"/>
            <a:pathLst>
              <a:path extrusionOk="0" h="6858000" w="8845162">
                <a:moveTo>
                  <a:pt x="0" y="0"/>
                </a:moveTo>
                <a:lnTo>
                  <a:pt x="6265248" y="0"/>
                </a:lnTo>
                <a:lnTo>
                  <a:pt x="7537703" y="0"/>
                </a:lnTo>
                <a:lnTo>
                  <a:pt x="8845162" y="0"/>
                </a:lnTo>
                <a:lnTo>
                  <a:pt x="8845162" y="6858000"/>
                </a:lnTo>
                <a:lnTo>
                  <a:pt x="7537703" y="6858000"/>
                </a:lnTo>
                <a:lnTo>
                  <a:pt x="6265248"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2"/>
          <p:cNvSpPr txBox="1"/>
          <p:nvPr>
            <p:ph type="title"/>
          </p:nvPr>
        </p:nvSpPr>
        <p:spPr>
          <a:xfrm>
            <a:off x="514350" y="375557"/>
            <a:ext cx="5551714" cy="1020535"/>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800"/>
              <a:buFont typeface="Calibri"/>
              <a:buNone/>
            </a:pPr>
            <a:r>
              <a:rPr b="1" lang="en-US" sz="3600"/>
              <a:t>YOUR ROLES</a:t>
            </a:r>
            <a:endParaRPr/>
          </a:p>
        </p:txBody>
      </p:sp>
      <p:sp>
        <p:nvSpPr>
          <p:cNvPr id="457" name="Google Shape;457;p12"/>
          <p:cNvSpPr txBox="1"/>
          <p:nvPr>
            <p:ph idx="1" type="body"/>
          </p:nvPr>
        </p:nvSpPr>
        <p:spPr>
          <a:xfrm>
            <a:off x="366950" y="1248726"/>
            <a:ext cx="5551800" cy="3154200"/>
          </a:xfrm>
          <a:prstGeom prst="rect">
            <a:avLst/>
          </a:prstGeom>
          <a:noFill/>
          <a:ln>
            <a:noFill/>
          </a:ln>
        </p:spPr>
        <p:txBody>
          <a:bodyPr anchorCtr="0" anchor="ctr" bIns="45700" lIns="91425" spcFirstLastPara="1" rIns="91425" wrap="square" tIns="45700">
            <a:normAutofit/>
          </a:bodyPr>
          <a:lstStyle/>
          <a:p>
            <a:pPr indent="-361950" lvl="0" marL="457200" rtl="0" algn="l">
              <a:lnSpc>
                <a:spcPct val="90000"/>
              </a:lnSpc>
              <a:spcBef>
                <a:spcPts val="0"/>
              </a:spcBef>
              <a:spcAft>
                <a:spcPts val="0"/>
              </a:spcAft>
              <a:buSzPts val="1600"/>
              <a:buFont typeface="Arial"/>
              <a:buChar char="•"/>
            </a:pPr>
            <a:r>
              <a:rPr b="1" lang="en-US" sz="1650" u="sng"/>
              <a:t>SME</a:t>
            </a:r>
            <a:r>
              <a:rPr lang="en-US" sz="1650"/>
              <a:t> – Subject Matter Expert: deliver all the information about the curriculum, pedagogy, assessment, and anything else.</a:t>
            </a:r>
            <a:endParaRPr sz="1650"/>
          </a:p>
          <a:p>
            <a:pPr indent="-361950" lvl="0" marL="457200" rtl="0" algn="l">
              <a:lnSpc>
                <a:spcPct val="90000"/>
              </a:lnSpc>
              <a:spcBef>
                <a:spcPts val="1000"/>
              </a:spcBef>
              <a:spcAft>
                <a:spcPts val="0"/>
              </a:spcAft>
              <a:buSzPts val="1600"/>
              <a:buFont typeface="Arial"/>
              <a:buChar char="•"/>
            </a:pPr>
            <a:r>
              <a:rPr b="1" lang="en-US" sz="1650" u="sng"/>
              <a:t>Designer</a:t>
            </a:r>
            <a:r>
              <a:rPr lang="en-US" sz="1650"/>
              <a:t> – figure out how to make all of the above fun while ensuring the learning goals are achieved.</a:t>
            </a:r>
            <a:endParaRPr sz="1650"/>
          </a:p>
          <a:p>
            <a:pPr indent="-361950" lvl="0" marL="457200" rtl="0" algn="l">
              <a:lnSpc>
                <a:spcPct val="90000"/>
              </a:lnSpc>
              <a:spcBef>
                <a:spcPts val="1000"/>
              </a:spcBef>
              <a:spcAft>
                <a:spcPts val="0"/>
              </a:spcAft>
              <a:buSzPts val="1600"/>
              <a:buFont typeface="Arial"/>
              <a:buChar char="•"/>
            </a:pPr>
            <a:r>
              <a:rPr b="1" lang="en-US" sz="1650" u="sng"/>
              <a:t>Artist</a:t>
            </a:r>
            <a:r>
              <a:rPr lang="en-US" sz="1650"/>
              <a:t> – minimal since the game product today is an ugly prototype. So just have fun with that.</a:t>
            </a:r>
            <a:endParaRPr sz="1650"/>
          </a:p>
          <a:p>
            <a:pPr indent="-361950" lvl="0" marL="457200" rtl="0" algn="l">
              <a:lnSpc>
                <a:spcPct val="90000"/>
              </a:lnSpc>
              <a:spcBef>
                <a:spcPts val="1000"/>
              </a:spcBef>
              <a:spcAft>
                <a:spcPts val="0"/>
              </a:spcAft>
              <a:buSzPts val="1600"/>
              <a:buFont typeface="Arial"/>
              <a:buChar char="•"/>
            </a:pPr>
            <a:r>
              <a:rPr b="1" lang="en-US" sz="1650" u="sng"/>
              <a:t>Writer</a:t>
            </a:r>
            <a:r>
              <a:rPr lang="en-US" sz="1650"/>
              <a:t> – Words matter. Rules and anything else that needs writerly thinks.</a:t>
            </a:r>
            <a:endParaRPr sz="1650"/>
          </a:p>
          <a:p>
            <a:pPr indent="-361950" lvl="0" marL="457200" rtl="0" algn="l">
              <a:lnSpc>
                <a:spcPct val="90000"/>
              </a:lnSpc>
              <a:spcBef>
                <a:spcPts val="1000"/>
              </a:spcBef>
              <a:spcAft>
                <a:spcPts val="1000"/>
              </a:spcAft>
              <a:buSzPts val="1600"/>
              <a:buFont typeface="Arial"/>
              <a:buChar char="•"/>
            </a:pPr>
            <a:r>
              <a:rPr b="1" lang="en-US" sz="1650" u="sng"/>
              <a:t>Playtester</a:t>
            </a:r>
            <a:r>
              <a:rPr lang="en-US" sz="1650"/>
              <a:t> – Play the game objectively and subjectively</a:t>
            </a:r>
            <a:endParaRPr b="1" sz="1650"/>
          </a:p>
        </p:txBody>
      </p:sp>
      <p:sp>
        <p:nvSpPr>
          <p:cNvPr id="458" name="Google Shape;458;p12"/>
          <p:cNvSpPr txBox="1"/>
          <p:nvPr>
            <p:ph idx="11" type="ftr"/>
          </p:nvPr>
        </p:nvSpPr>
        <p:spPr>
          <a:xfrm>
            <a:off x="0" y="4858781"/>
            <a:ext cx="55518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dk1"/>
                </a:solidFill>
                <a:latin typeface="Calibri"/>
                <a:ea typeface="Calibri"/>
                <a:cs typeface="Calibri"/>
                <a:sym typeface="Calibri"/>
              </a:rPr>
              <a:t>Copyright Crowell Interactive Inc. 	 </a:t>
            </a:r>
            <a:fld id="{00000000-1234-1234-1234-123412341234}" type="slidenum">
              <a:rPr b="0" i="0" lang="en-US" sz="1000">
                <a:solidFill>
                  <a:schemeClr val="dk1"/>
                </a:solidFill>
                <a:latin typeface="Calibri"/>
                <a:ea typeface="Calibri"/>
                <a:cs typeface="Calibri"/>
                <a:sym typeface="Calibri"/>
              </a:rPr>
              <a:t>‹#›</a:t>
            </a:fld>
            <a:r>
              <a:rPr b="0" i="0" lang="en-US" sz="1000">
                <a:solidFill>
                  <a:schemeClr val="dk1"/>
                </a:solidFill>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0" st="0"/>
                                            </p:txEl>
                                          </p:spTgt>
                                        </p:tgtEl>
                                        <p:attrNameLst>
                                          <p:attrName>style.visibility</p:attrName>
                                        </p:attrNameLst>
                                      </p:cBhvr>
                                      <p:to>
                                        <p:strVal val="visible"/>
                                      </p:to>
                                    </p:set>
                                    <p:animEffect filter="fade" transition="in">
                                      <p:cBhvr>
                                        <p:cTn dur="500"/>
                                        <p:tgtEl>
                                          <p:spTgt spid="4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1" st="1"/>
                                            </p:txEl>
                                          </p:spTgt>
                                        </p:tgtEl>
                                        <p:attrNameLst>
                                          <p:attrName>style.visibility</p:attrName>
                                        </p:attrNameLst>
                                      </p:cBhvr>
                                      <p:to>
                                        <p:strVal val="visible"/>
                                      </p:to>
                                    </p:set>
                                    <p:animEffect filter="fade" transition="in">
                                      <p:cBhvr>
                                        <p:cTn dur="500"/>
                                        <p:tgtEl>
                                          <p:spTgt spid="4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2" st="2"/>
                                            </p:txEl>
                                          </p:spTgt>
                                        </p:tgtEl>
                                        <p:attrNameLst>
                                          <p:attrName>style.visibility</p:attrName>
                                        </p:attrNameLst>
                                      </p:cBhvr>
                                      <p:to>
                                        <p:strVal val="visible"/>
                                      </p:to>
                                    </p:set>
                                    <p:animEffect filter="fade" transition="in">
                                      <p:cBhvr>
                                        <p:cTn dur="500"/>
                                        <p:tgtEl>
                                          <p:spTgt spid="4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3" st="3"/>
                                            </p:txEl>
                                          </p:spTgt>
                                        </p:tgtEl>
                                        <p:attrNameLst>
                                          <p:attrName>style.visibility</p:attrName>
                                        </p:attrNameLst>
                                      </p:cBhvr>
                                      <p:to>
                                        <p:strVal val="visible"/>
                                      </p:to>
                                    </p:set>
                                    <p:animEffect filter="fade" transition="in">
                                      <p:cBhvr>
                                        <p:cTn dur="500"/>
                                        <p:tgtEl>
                                          <p:spTgt spid="4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xEl>
                                              <p:pRg end="4" st="4"/>
                                            </p:txEl>
                                          </p:spTgt>
                                        </p:tgtEl>
                                        <p:attrNameLst>
                                          <p:attrName>style.visibility</p:attrName>
                                        </p:attrNameLst>
                                      </p:cBhvr>
                                      <p:to>
                                        <p:strVal val="visible"/>
                                      </p:to>
                                    </p:set>
                                    <p:animEffect filter="fade" transition="in">
                                      <p:cBhvr>
                                        <p:cTn dur="500"/>
                                        <p:tgtEl>
                                          <p:spTgt spid="45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2" name="Shape 462"/>
        <p:cNvGrpSpPr/>
        <p:nvPr/>
      </p:nvGrpSpPr>
      <p:grpSpPr>
        <a:xfrm>
          <a:off x="0" y="0"/>
          <a:ext cx="0" cy="0"/>
          <a:chOff x="0" y="0"/>
          <a:chExt cx="0" cy="0"/>
        </a:xfrm>
      </p:grpSpPr>
      <p:pic>
        <p:nvPicPr>
          <p:cNvPr id="463" name="Google Shape;463;p13"/>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464" name="Google Shape;464;p13"/>
          <p:cNvSpPr txBox="1"/>
          <p:nvPr>
            <p:ph type="title"/>
          </p:nvPr>
        </p:nvSpPr>
        <p:spPr>
          <a:xfrm>
            <a:off x="3583415" y="3037698"/>
            <a:ext cx="4786678" cy="1059643"/>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3000"/>
              <a:buFont typeface="Calibri"/>
              <a:buNone/>
            </a:pPr>
            <a:r>
              <a:rPr lang="en-US"/>
              <a:t>CONCEPT PHASE: LECTURE</a:t>
            </a:r>
            <a:endParaRPr/>
          </a:p>
        </p:txBody>
      </p:sp>
      <p:grpSp>
        <p:nvGrpSpPr>
          <p:cNvPr id="465" name="Google Shape;465;p13"/>
          <p:cNvGrpSpPr/>
          <p:nvPr/>
        </p:nvGrpSpPr>
        <p:grpSpPr>
          <a:xfrm>
            <a:off x="860917" y="-447535"/>
            <a:ext cx="3260855" cy="2640087"/>
            <a:chOff x="1147891" y="-596715"/>
            <a:chExt cx="4347808" cy="3520119"/>
          </a:xfrm>
        </p:grpSpPr>
        <p:sp>
          <p:nvSpPr>
            <p:cNvPr id="466" name="Google Shape;466;p13"/>
            <p:cNvSpPr/>
            <p:nvPr/>
          </p:nvSpPr>
          <p:spPr>
            <a:xfrm rot="-10260934">
              <a:off x="1353416" y="-307365"/>
              <a:ext cx="3936759" cy="2941419"/>
            </a:xfrm>
            <a:custGeom>
              <a:rect b="b" l="l" r="r" t="t"/>
              <a:pathLst>
                <a:path extrusionOk="0" h="2941419" w="3936759">
                  <a:moveTo>
                    <a:pt x="133467" y="2938615"/>
                  </a:moveTo>
                  <a:lnTo>
                    <a:pt x="115735" y="2941419"/>
                  </a:lnTo>
                  <a:lnTo>
                    <a:pt x="84727" y="2844877"/>
                  </a:lnTo>
                  <a:cubicBezTo>
                    <a:pt x="29540" y="2650559"/>
                    <a:pt x="0" y="2445451"/>
                    <a:pt x="0" y="2233444"/>
                  </a:cubicBezTo>
                  <a:cubicBezTo>
                    <a:pt x="0" y="999947"/>
                    <a:pt x="999947" y="0"/>
                    <a:pt x="2233444" y="0"/>
                  </a:cubicBezTo>
                  <a:cubicBezTo>
                    <a:pt x="2850193" y="0"/>
                    <a:pt x="3408554" y="249987"/>
                    <a:pt x="3812728" y="654160"/>
                  </a:cubicBezTo>
                  <a:lnTo>
                    <a:pt x="3936759" y="790630"/>
                  </a:lnTo>
                  <a:lnTo>
                    <a:pt x="3936759" y="816985"/>
                  </a:lnTo>
                  <a:lnTo>
                    <a:pt x="3800179" y="666709"/>
                  </a:lnTo>
                  <a:cubicBezTo>
                    <a:pt x="3399217" y="265747"/>
                    <a:pt x="2845293" y="17746"/>
                    <a:pt x="2233444" y="17746"/>
                  </a:cubicBezTo>
                  <a:cubicBezTo>
                    <a:pt x="1009748" y="17746"/>
                    <a:pt x="17746" y="1009748"/>
                    <a:pt x="17746" y="2233444"/>
                  </a:cubicBezTo>
                  <a:cubicBezTo>
                    <a:pt x="17746" y="2443767"/>
                    <a:pt x="47051" y="2647245"/>
                    <a:pt x="101800" y="2840018"/>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67" name="Google Shape;467;p13"/>
            <p:cNvGrpSpPr/>
            <p:nvPr/>
          </p:nvGrpSpPr>
          <p:grpSpPr>
            <a:xfrm>
              <a:off x="1301109" y="10699"/>
              <a:ext cx="3979217" cy="2460801"/>
              <a:chOff x="1301109" y="10699"/>
              <a:chExt cx="3979217" cy="2460801"/>
            </a:xfrm>
          </p:grpSpPr>
          <p:cxnSp>
            <p:nvCxnSpPr>
              <p:cNvPr id="468" name="Google Shape;468;p13"/>
              <p:cNvCxnSpPr/>
              <p:nvPr/>
            </p:nvCxnSpPr>
            <p:spPr>
              <a:xfrm flipH="1" rot="-10260934">
                <a:off x="2815851" y="233648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69" name="Google Shape;469;p13"/>
              <p:cNvCxnSpPr/>
              <p:nvPr/>
            </p:nvCxnSpPr>
            <p:spPr>
              <a:xfrm flipH="1" rot="-10140934">
                <a:off x="2736381" y="231997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0" name="Google Shape;470;p13"/>
              <p:cNvCxnSpPr/>
              <p:nvPr/>
            </p:nvCxnSpPr>
            <p:spPr>
              <a:xfrm flipH="1" rot="-10020934">
                <a:off x="2656676" y="230199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1" name="Google Shape;471;p13"/>
              <p:cNvCxnSpPr/>
              <p:nvPr/>
            </p:nvCxnSpPr>
            <p:spPr>
              <a:xfrm flipH="1" rot="-9900934">
                <a:off x="2581230" y="227824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2" name="Google Shape;472;p13"/>
              <p:cNvCxnSpPr/>
              <p:nvPr/>
            </p:nvCxnSpPr>
            <p:spPr>
              <a:xfrm flipH="1" rot="-9720934">
                <a:off x="2506369" y="225419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3" name="Google Shape;473;p13"/>
              <p:cNvCxnSpPr/>
              <p:nvPr/>
            </p:nvCxnSpPr>
            <p:spPr>
              <a:xfrm flipH="1" rot="-9600934">
                <a:off x="2428832" y="222557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4" name="Google Shape;474;p13"/>
              <p:cNvCxnSpPr/>
              <p:nvPr/>
            </p:nvCxnSpPr>
            <p:spPr>
              <a:xfrm flipH="1" rot="-9480934">
                <a:off x="2353800" y="21973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5" name="Google Shape;475;p13"/>
              <p:cNvCxnSpPr/>
              <p:nvPr/>
            </p:nvCxnSpPr>
            <p:spPr>
              <a:xfrm flipH="1" rot="-9360934">
                <a:off x="2280067" y="216625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6" name="Google Shape;476;p13"/>
              <p:cNvCxnSpPr/>
              <p:nvPr/>
            </p:nvCxnSpPr>
            <p:spPr>
              <a:xfrm flipH="1" rot="-9180934">
                <a:off x="2208872" y="212907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7" name="Google Shape;477;p13"/>
              <p:cNvCxnSpPr/>
              <p:nvPr/>
            </p:nvCxnSpPr>
            <p:spPr>
              <a:xfrm flipH="1" rot="-9060934">
                <a:off x="2138715" y="20912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8" name="Google Shape;478;p13"/>
              <p:cNvCxnSpPr/>
              <p:nvPr/>
            </p:nvCxnSpPr>
            <p:spPr>
              <a:xfrm flipH="1" rot="-8940934">
                <a:off x="2068953" y="205089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79" name="Google Shape;479;p13"/>
              <p:cNvCxnSpPr/>
              <p:nvPr/>
            </p:nvCxnSpPr>
            <p:spPr>
              <a:xfrm flipH="1" rot="-8820934">
                <a:off x="2005435" y="200092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0" name="Google Shape;480;p13"/>
              <p:cNvCxnSpPr/>
              <p:nvPr/>
            </p:nvCxnSpPr>
            <p:spPr>
              <a:xfrm flipH="1" rot="-8640934">
                <a:off x="1939015" y="195306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1" name="Google Shape;481;p13"/>
              <p:cNvCxnSpPr/>
              <p:nvPr/>
            </p:nvCxnSpPr>
            <p:spPr>
              <a:xfrm flipH="1" rot="-8520934">
                <a:off x="1876443" y="190580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2" name="Google Shape;482;p13"/>
              <p:cNvCxnSpPr/>
              <p:nvPr/>
            </p:nvCxnSpPr>
            <p:spPr>
              <a:xfrm flipH="1" rot="-8400934">
                <a:off x="1816218" y="185240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3" name="Google Shape;483;p13"/>
              <p:cNvCxnSpPr/>
              <p:nvPr/>
            </p:nvCxnSpPr>
            <p:spPr>
              <a:xfrm flipH="1" rot="-8280934">
                <a:off x="1754533" y="18007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4" name="Google Shape;484;p13"/>
              <p:cNvCxnSpPr/>
              <p:nvPr/>
            </p:nvCxnSpPr>
            <p:spPr>
              <a:xfrm flipH="1" rot="-8100934">
                <a:off x="1695696" y="174526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5" name="Google Shape;485;p13"/>
              <p:cNvCxnSpPr/>
              <p:nvPr/>
            </p:nvCxnSpPr>
            <p:spPr>
              <a:xfrm flipH="1" rot="-7980934">
                <a:off x="1642703" y="168866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6" name="Google Shape;486;p13"/>
              <p:cNvCxnSpPr/>
              <p:nvPr/>
            </p:nvCxnSpPr>
            <p:spPr>
              <a:xfrm flipH="1" rot="-7860934">
                <a:off x="1589155" y="16280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7" name="Google Shape;487;p13"/>
              <p:cNvCxnSpPr/>
              <p:nvPr/>
            </p:nvCxnSpPr>
            <p:spPr>
              <a:xfrm flipH="1" rot="-7740934">
                <a:off x="1540536" y="156256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8" name="Google Shape;488;p13"/>
              <p:cNvCxnSpPr/>
              <p:nvPr/>
            </p:nvCxnSpPr>
            <p:spPr>
              <a:xfrm flipH="1" rot="-7560934">
                <a:off x="1491369" y="14993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89" name="Google Shape;489;p13"/>
              <p:cNvCxnSpPr/>
              <p:nvPr/>
            </p:nvCxnSpPr>
            <p:spPr>
              <a:xfrm flipH="1" rot="-7440934">
                <a:off x="1447788" y="143454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0" name="Google Shape;490;p13"/>
              <p:cNvCxnSpPr/>
              <p:nvPr/>
            </p:nvCxnSpPr>
            <p:spPr>
              <a:xfrm flipH="1" rot="-7320934">
                <a:off x="1407713" y="136492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1" name="Google Shape;491;p13"/>
              <p:cNvCxnSpPr/>
              <p:nvPr/>
            </p:nvCxnSpPr>
            <p:spPr>
              <a:xfrm flipH="1" rot="-7200934">
                <a:off x="1365089" y="12954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2" name="Google Shape;492;p13"/>
              <p:cNvCxnSpPr/>
              <p:nvPr/>
            </p:nvCxnSpPr>
            <p:spPr>
              <a:xfrm flipH="1" rot="-10260934">
                <a:off x="1304394" y="1247707"/>
                <a:ext cx="66968" cy="47328"/>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3" name="Google Shape;493;p13"/>
              <p:cNvCxnSpPr/>
              <p:nvPr/>
            </p:nvCxnSpPr>
            <p:spPr>
              <a:xfrm flipH="1" rot="-10260934">
                <a:off x="1318720" y="1181601"/>
                <a:ext cx="22648" cy="122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4" name="Google Shape;494;p13"/>
              <p:cNvCxnSpPr/>
              <p:nvPr/>
            </p:nvCxnSpPr>
            <p:spPr>
              <a:xfrm flipH="1" rot="-10440934">
                <a:off x="2894376" y="234731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5" name="Google Shape;495;p13"/>
              <p:cNvCxnSpPr/>
              <p:nvPr/>
            </p:nvCxnSpPr>
            <p:spPr>
              <a:xfrm flipH="1" rot="-10560934">
                <a:off x="2973756" y="235848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6" name="Google Shape;496;p13"/>
              <p:cNvCxnSpPr/>
              <p:nvPr/>
            </p:nvCxnSpPr>
            <p:spPr>
              <a:xfrm flipH="1" rot="-10680934">
                <a:off x="3055518" y="236301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7" name="Google Shape;497;p13"/>
              <p:cNvCxnSpPr/>
              <p:nvPr/>
            </p:nvCxnSpPr>
            <p:spPr>
              <a:xfrm flipH="1" rot="10799066">
                <a:off x="3134595" y="236710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8" name="Google Shape;498;p13"/>
              <p:cNvCxnSpPr/>
              <p:nvPr/>
            </p:nvCxnSpPr>
            <p:spPr>
              <a:xfrm flipH="1" rot="10619066">
                <a:off x="3214883" y="23669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499" name="Google Shape;499;p13"/>
              <p:cNvCxnSpPr/>
              <p:nvPr/>
            </p:nvCxnSpPr>
            <p:spPr>
              <a:xfrm flipH="1" rot="10499066">
                <a:off x="3295171" y="236687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0" name="Google Shape;500;p13"/>
              <p:cNvCxnSpPr/>
              <p:nvPr/>
            </p:nvCxnSpPr>
            <p:spPr>
              <a:xfrm flipH="1" rot="10379066">
                <a:off x="3374026" y="235844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1" name="Google Shape;501;p13"/>
              <p:cNvCxnSpPr/>
              <p:nvPr/>
            </p:nvCxnSpPr>
            <p:spPr>
              <a:xfrm flipH="1" rot="10259066">
                <a:off x="3452881" y="235001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2" name="Google Shape;502;p13"/>
              <p:cNvCxnSpPr/>
              <p:nvPr/>
            </p:nvCxnSpPr>
            <p:spPr>
              <a:xfrm flipH="1" rot="10079066">
                <a:off x="3532355" y="23339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3" name="Google Shape;503;p13"/>
              <p:cNvCxnSpPr/>
              <p:nvPr/>
            </p:nvCxnSpPr>
            <p:spPr>
              <a:xfrm flipH="1" rot="9959066">
                <a:off x="3611828" y="231796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4" name="Google Shape;504;p13"/>
              <p:cNvCxnSpPr/>
              <p:nvPr/>
            </p:nvCxnSpPr>
            <p:spPr>
              <a:xfrm flipH="1" rot="9839066">
                <a:off x="3691302" y="230193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5" name="Google Shape;505;p13"/>
              <p:cNvCxnSpPr/>
              <p:nvPr/>
            </p:nvCxnSpPr>
            <p:spPr>
              <a:xfrm flipH="1" rot="9719066">
                <a:off x="3766911" y="227979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6" name="Google Shape;506;p13"/>
              <p:cNvCxnSpPr/>
              <p:nvPr/>
            </p:nvCxnSpPr>
            <p:spPr>
              <a:xfrm flipH="1" rot="9539066">
                <a:off x="3842733" y="225630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7" name="Google Shape;507;p13"/>
              <p:cNvCxnSpPr/>
              <p:nvPr/>
            </p:nvCxnSpPr>
            <p:spPr>
              <a:xfrm flipH="1" rot="9419066">
                <a:off x="3918743" y="222868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8" name="Google Shape;508;p13"/>
              <p:cNvCxnSpPr/>
              <p:nvPr/>
            </p:nvCxnSpPr>
            <p:spPr>
              <a:xfrm flipH="1" rot="9299066">
                <a:off x="3992587" y="219794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09" name="Google Shape;509;p13"/>
              <p:cNvCxnSpPr/>
              <p:nvPr/>
            </p:nvCxnSpPr>
            <p:spPr>
              <a:xfrm flipH="1" rot="9179066">
                <a:off x="4065708" y="216130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0" name="Google Shape;510;p13"/>
              <p:cNvCxnSpPr/>
              <p:nvPr/>
            </p:nvCxnSpPr>
            <p:spPr>
              <a:xfrm flipH="1" rot="8999066">
                <a:off x="4135354" y="21240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1" name="Google Shape;511;p13"/>
              <p:cNvCxnSpPr/>
              <p:nvPr/>
            </p:nvCxnSpPr>
            <p:spPr>
              <a:xfrm flipH="1" rot="8879066">
                <a:off x="4205000" y="208688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2" name="Google Shape;512;p13"/>
              <p:cNvCxnSpPr/>
              <p:nvPr/>
            </p:nvCxnSpPr>
            <p:spPr>
              <a:xfrm flipH="1" rot="8759066">
                <a:off x="4276548" y="204479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3" name="Google Shape;513;p13"/>
              <p:cNvCxnSpPr/>
              <p:nvPr/>
            </p:nvCxnSpPr>
            <p:spPr>
              <a:xfrm flipH="1" rot="8639066">
                <a:off x="4340275" y="199888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4" name="Google Shape;514;p13"/>
              <p:cNvCxnSpPr/>
              <p:nvPr/>
            </p:nvCxnSpPr>
            <p:spPr>
              <a:xfrm flipH="1" rot="8459066">
                <a:off x="4407468" y="19536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5" name="Google Shape;515;p13"/>
              <p:cNvCxnSpPr/>
              <p:nvPr/>
            </p:nvCxnSpPr>
            <p:spPr>
              <a:xfrm flipH="1" rot="8339066">
                <a:off x="4471127" y="190714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6" name="Google Shape;516;p13"/>
              <p:cNvCxnSpPr/>
              <p:nvPr/>
            </p:nvCxnSpPr>
            <p:spPr>
              <a:xfrm flipH="1" rot="8219066">
                <a:off x="4532317" y="185075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7" name="Google Shape;517;p13"/>
              <p:cNvCxnSpPr/>
              <p:nvPr/>
            </p:nvCxnSpPr>
            <p:spPr>
              <a:xfrm flipH="1" rot="8099066">
                <a:off x="4592223" y="17973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8" name="Google Shape;518;p13"/>
              <p:cNvCxnSpPr/>
              <p:nvPr/>
            </p:nvCxnSpPr>
            <p:spPr>
              <a:xfrm flipH="1" rot="7919066">
                <a:off x="4646421" y="174247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19" name="Google Shape;519;p13"/>
              <p:cNvCxnSpPr/>
              <p:nvPr/>
            </p:nvCxnSpPr>
            <p:spPr>
              <a:xfrm flipH="1" rot="7799066">
                <a:off x="4700827" y="168205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0" name="Google Shape;520;p13"/>
              <p:cNvCxnSpPr/>
              <p:nvPr/>
            </p:nvCxnSpPr>
            <p:spPr>
              <a:xfrm flipH="1" rot="7679066">
                <a:off x="4755234" y="162163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1" name="Google Shape;521;p13"/>
              <p:cNvCxnSpPr/>
              <p:nvPr/>
            </p:nvCxnSpPr>
            <p:spPr>
              <a:xfrm flipH="1" rot="7559066">
                <a:off x="4801946" y="155764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2" name="Google Shape;522;p13"/>
              <p:cNvCxnSpPr/>
              <p:nvPr/>
            </p:nvCxnSpPr>
            <p:spPr>
              <a:xfrm flipH="1" rot="7379066">
                <a:off x="4849048" y="14947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3" name="Google Shape;523;p13"/>
              <p:cNvCxnSpPr/>
              <p:nvPr/>
            </p:nvCxnSpPr>
            <p:spPr>
              <a:xfrm flipH="1" rot="7259066">
                <a:off x="4897793" y="142941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4" name="Google Shape;524;p13"/>
              <p:cNvCxnSpPr/>
              <p:nvPr/>
            </p:nvCxnSpPr>
            <p:spPr>
              <a:xfrm flipH="1" rot="7139066">
                <a:off x="4939603" y="136075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5" name="Google Shape;525;p13"/>
              <p:cNvCxnSpPr/>
              <p:nvPr/>
            </p:nvCxnSpPr>
            <p:spPr>
              <a:xfrm flipH="1" rot="7019066">
                <a:off x="4980050" y="129021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6" name="Google Shape;526;p13"/>
              <p:cNvCxnSpPr/>
              <p:nvPr/>
            </p:nvCxnSpPr>
            <p:spPr>
              <a:xfrm flipH="1" rot="6839066">
                <a:off x="5011578" y="121844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7" name="Google Shape;527;p13"/>
              <p:cNvCxnSpPr/>
              <p:nvPr/>
            </p:nvCxnSpPr>
            <p:spPr>
              <a:xfrm flipH="1" rot="6719066">
                <a:off x="5044660" y="114554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8" name="Google Shape;528;p13"/>
              <p:cNvCxnSpPr/>
              <p:nvPr/>
            </p:nvCxnSpPr>
            <p:spPr>
              <a:xfrm flipH="1" rot="6599066">
                <a:off x="5077077" y="107158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29" name="Google Shape;529;p13"/>
              <p:cNvCxnSpPr/>
              <p:nvPr/>
            </p:nvCxnSpPr>
            <p:spPr>
              <a:xfrm flipH="1" rot="6479066">
                <a:off x="5108515" y="99762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0" name="Google Shape;530;p13"/>
              <p:cNvCxnSpPr/>
              <p:nvPr/>
            </p:nvCxnSpPr>
            <p:spPr>
              <a:xfrm flipH="1" rot="6299066">
                <a:off x="5132986" y="9212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1" name="Google Shape;531;p13"/>
              <p:cNvCxnSpPr/>
              <p:nvPr/>
            </p:nvCxnSpPr>
            <p:spPr>
              <a:xfrm flipH="1" rot="6179066">
                <a:off x="5155617" y="84375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2" name="Google Shape;532;p13"/>
              <p:cNvCxnSpPr/>
              <p:nvPr/>
            </p:nvCxnSpPr>
            <p:spPr>
              <a:xfrm flipH="1" rot="6059066">
                <a:off x="5173543" y="76729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3" name="Google Shape;533;p13"/>
              <p:cNvCxnSpPr/>
              <p:nvPr/>
            </p:nvCxnSpPr>
            <p:spPr>
              <a:xfrm flipH="1" rot="5939066">
                <a:off x="5189220" y="68681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4" name="Google Shape;534;p13"/>
              <p:cNvCxnSpPr/>
              <p:nvPr/>
            </p:nvCxnSpPr>
            <p:spPr>
              <a:xfrm flipH="1" rot="5759066">
                <a:off x="5203298" y="60793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5" name="Google Shape;535;p13"/>
              <p:cNvCxnSpPr/>
              <p:nvPr/>
            </p:nvCxnSpPr>
            <p:spPr>
              <a:xfrm flipH="1" rot="5639066">
                <a:off x="5217376" y="52905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6" name="Google Shape;536;p13"/>
              <p:cNvCxnSpPr/>
              <p:nvPr/>
            </p:nvCxnSpPr>
            <p:spPr>
              <a:xfrm flipH="1" rot="5519066">
                <a:off x="5219297" y="44952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7" name="Google Shape;537;p13"/>
              <p:cNvCxnSpPr/>
              <p:nvPr/>
            </p:nvCxnSpPr>
            <p:spPr>
              <a:xfrm flipH="1" rot="5399066">
                <a:off x="5221217" y="36999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8" name="Google Shape;538;p13"/>
              <p:cNvCxnSpPr/>
              <p:nvPr/>
            </p:nvCxnSpPr>
            <p:spPr>
              <a:xfrm flipH="1" rot="5219066">
                <a:off x="5227184" y="28770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39" name="Google Shape;539;p13"/>
              <p:cNvCxnSpPr/>
              <p:nvPr/>
            </p:nvCxnSpPr>
            <p:spPr>
              <a:xfrm flipH="1" rot="5099066">
                <a:off x="5222512" y="20895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0" name="Google Shape;540;p13"/>
              <p:cNvCxnSpPr/>
              <p:nvPr/>
            </p:nvCxnSpPr>
            <p:spPr>
              <a:xfrm flipH="1" rot="4979066">
                <a:off x="5218052" y="12886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1" name="Google Shape;541;p13"/>
              <p:cNvCxnSpPr/>
              <p:nvPr/>
            </p:nvCxnSpPr>
            <p:spPr>
              <a:xfrm flipH="1" rot="4859066">
                <a:off x="5211120" y="4701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2" name="Google Shape;542;p13"/>
              <p:cNvCxnSpPr/>
              <p:nvPr/>
            </p:nvCxnSpPr>
            <p:spPr>
              <a:xfrm flipH="1" rot="4679066">
                <a:off x="5198033" y="-29683"/>
                <a:ext cx="1937" cy="104391"/>
              </a:xfrm>
              <a:prstGeom prst="straightConnector1">
                <a:avLst/>
              </a:prstGeom>
              <a:noFill/>
              <a:ln cap="rnd" cmpd="sng" w="9525">
                <a:solidFill>
                  <a:srgbClr val="FFFFFF">
                    <a:alpha val="29803"/>
                  </a:srgbClr>
                </a:solidFill>
                <a:prstDash val="solid"/>
                <a:round/>
                <a:headEnd len="sm" w="sm" type="none"/>
                <a:tailEnd len="sm" w="sm" type="none"/>
              </a:ln>
            </p:spPr>
          </p:cxnSp>
        </p:grpSp>
      </p:grpSp>
      <p:grpSp>
        <p:nvGrpSpPr>
          <p:cNvPr id="543" name="Google Shape;543;p13"/>
          <p:cNvGrpSpPr/>
          <p:nvPr/>
        </p:nvGrpSpPr>
        <p:grpSpPr>
          <a:xfrm>
            <a:off x="1846941" y="1954261"/>
            <a:ext cx="1556737" cy="3220171"/>
            <a:chOff x="2462589" y="2605682"/>
            <a:chExt cx="2075649" cy="4293561"/>
          </a:xfrm>
        </p:grpSpPr>
        <p:grpSp>
          <p:nvGrpSpPr>
            <p:cNvPr id="544" name="Google Shape;544;p13"/>
            <p:cNvGrpSpPr/>
            <p:nvPr/>
          </p:nvGrpSpPr>
          <p:grpSpPr>
            <a:xfrm>
              <a:off x="2960933" y="3148704"/>
              <a:ext cx="866764" cy="3750539"/>
              <a:chOff x="2960933" y="3148704"/>
              <a:chExt cx="866764" cy="3750539"/>
            </a:xfrm>
          </p:grpSpPr>
          <p:cxnSp>
            <p:nvCxnSpPr>
              <p:cNvPr id="545" name="Google Shape;545;p13"/>
              <p:cNvCxnSpPr/>
              <p:nvPr/>
            </p:nvCxnSpPr>
            <p:spPr>
              <a:xfrm flipH="1" rot="7304888">
                <a:off x="3256573" y="677981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6" name="Google Shape;546;p13"/>
              <p:cNvCxnSpPr/>
              <p:nvPr/>
            </p:nvCxnSpPr>
            <p:spPr>
              <a:xfrm flipH="1" rot="7184888">
                <a:off x="3314833" y="6678876"/>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7" name="Google Shape;547;p13"/>
              <p:cNvCxnSpPr/>
              <p:nvPr/>
            </p:nvCxnSpPr>
            <p:spPr>
              <a:xfrm flipH="1" rot="7004888">
                <a:off x="3378190" y="657672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8" name="Google Shape;548;p13"/>
              <p:cNvCxnSpPr/>
              <p:nvPr/>
            </p:nvCxnSpPr>
            <p:spPr>
              <a:xfrm flipH="1" rot="6884888">
                <a:off x="3436007" y="647504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49" name="Google Shape;549;p13"/>
              <p:cNvCxnSpPr/>
              <p:nvPr/>
            </p:nvCxnSpPr>
            <p:spPr>
              <a:xfrm flipH="1" rot="6764888">
                <a:off x="3484450" y="636146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0" name="Google Shape;550;p13"/>
              <p:cNvCxnSpPr/>
              <p:nvPr/>
            </p:nvCxnSpPr>
            <p:spPr>
              <a:xfrm flipH="1" rot="6644888">
                <a:off x="3532971" y="625270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1" name="Google Shape;551;p13"/>
              <p:cNvCxnSpPr/>
              <p:nvPr/>
            </p:nvCxnSpPr>
            <p:spPr>
              <a:xfrm flipH="1" rot="6464888">
                <a:off x="3572889" y="614546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2" name="Google Shape;552;p13"/>
              <p:cNvCxnSpPr/>
              <p:nvPr/>
            </p:nvCxnSpPr>
            <p:spPr>
              <a:xfrm flipH="1" rot="6344888">
                <a:off x="3609700" y="603056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3" name="Google Shape;553;p13"/>
              <p:cNvCxnSpPr/>
              <p:nvPr/>
            </p:nvCxnSpPr>
            <p:spPr>
              <a:xfrm flipH="1" rot="6224888">
                <a:off x="3646510" y="5915666"/>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4" name="Google Shape;554;p13"/>
              <p:cNvCxnSpPr/>
              <p:nvPr/>
            </p:nvCxnSpPr>
            <p:spPr>
              <a:xfrm flipH="1" rot="6104888">
                <a:off x="3670741" y="580063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5" name="Google Shape;555;p13"/>
              <p:cNvCxnSpPr/>
              <p:nvPr/>
            </p:nvCxnSpPr>
            <p:spPr>
              <a:xfrm flipH="1" rot="5924888">
                <a:off x="3696153" y="568682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6" name="Google Shape;556;p13"/>
              <p:cNvCxnSpPr/>
              <p:nvPr/>
            </p:nvCxnSpPr>
            <p:spPr>
              <a:xfrm flipH="1" rot="5804888">
                <a:off x="3722316" y="5568741"/>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7" name="Google Shape;557;p13"/>
              <p:cNvCxnSpPr/>
              <p:nvPr/>
            </p:nvCxnSpPr>
            <p:spPr>
              <a:xfrm flipH="1" rot="5684888">
                <a:off x="3737065" y="545037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8" name="Google Shape;558;p13"/>
              <p:cNvCxnSpPr/>
              <p:nvPr/>
            </p:nvCxnSpPr>
            <p:spPr>
              <a:xfrm flipH="1" rot="5564888">
                <a:off x="3748830" y="533029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59" name="Google Shape;559;p13"/>
              <p:cNvCxnSpPr/>
              <p:nvPr/>
            </p:nvCxnSpPr>
            <p:spPr>
              <a:xfrm flipH="1" rot="5384888">
                <a:off x="3747770" y="5213979"/>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0" name="Google Shape;560;p13"/>
              <p:cNvCxnSpPr/>
              <p:nvPr/>
            </p:nvCxnSpPr>
            <p:spPr>
              <a:xfrm flipH="1" rot="5264888">
                <a:off x="3748126" y="50951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1" name="Google Shape;561;p13"/>
              <p:cNvCxnSpPr/>
              <p:nvPr/>
            </p:nvCxnSpPr>
            <p:spPr>
              <a:xfrm flipH="1" rot="5144888">
                <a:off x="3746936" y="497536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2" name="Google Shape;562;p13"/>
              <p:cNvCxnSpPr/>
              <p:nvPr/>
            </p:nvCxnSpPr>
            <p:spPr>
              <a:xfrm flipH="1" rot="5024888">
                <a:off x="3744424" y="485614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3" name="Google Shape;563;p13"/>
              <p:cNvCxnSpPr/>
              <p:nvPr/>
            </p:nvCxnSpPr>
            <p:spPr>
              <a:xfrm flipH="1" rot="4844888">
                <a:off x="3731044" y="473796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4" name="Google Shape;564;p13"/>
              <p:cNvCxnSpPr/>
              <p:nvPr/>
            </p:nvCxnSpPr>
            <p:spPr>
              <a:xfrm flipH="1" rot="4724888">
                <a:off x="3714431" y="461925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5" name="Google Shape;565;p13"/>
              <p:cNvCxnSpPr/>
              <p:nvPr/>
            </p:nvCxnSpPr>
            <p:spPr>
              <a:xfrm flipH="1" rot="4604888">
                <a:off x="3692114" y="45048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6" name="Google Shape;566;p13"/>
              <p:cNvCxnSpPr/>
              <p:nvPr/>
            </p:nvCxnSpPr>
            <p:spPr>
              <a:xfrm flipH="1" rot="4484888">
                <a:off x="3664306" y="438644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7" name="Google Shape;567;p13"/>
              <p:cNvCxnSpPr/>
              <p:nvPr/>
            </p:nvCxnSpPr>
            <p:spPr>
              <a:xfrm flipH="1" rot="4304888">
                <a:off x="3635304" y="427113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8" name="Google Shape;568;p13"/>
              <p:cNvCxnSpPr/>
              <p:nvPr/>
            </p:nvCxnSpPr>
            <p:spPr>
              <a:xfrm flipH="1" rot="4184888">
                <a:off x="3606302" y="415582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69" name="Google Shape;569;p13"/>
              <p:cNvCxnSpPr/>
              <p:nvPr/>
            </p:nvCxnSpPr>
            <p:spPr>
              <a:xfrm flipH="1" rot="4064888">
                <a:off x="3560459" y="404704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0" name="Google Shape;570;p13"/>
              <p:cNvCxnSpPr/>
              <p:nvPr/>
            </p:nvCxnSpPr>
            <p:spPr>
              <a:xfrm flipH="1" rot="3944888">
                <a:off x="3514615" y="393826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1" name="Google Shape;571;p13"/>
              <p:cNvCxnSpPr/>
              <p:nvPr/>
            </p:nvCxnSpPr>
            <p:spPr>
              <a:xfrm flipH="1" rot="3764888">
                <a:off x="3472562" y="382328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2" name="Google Shape;572;p13"/>
              <p:cNvCxnSpPr/>
              <p:nvPr/>
            </p:nvCxnSpPr>
            <p:spPr>
              <a:xfrm flipH="1" rot="3644888">
                <a:off x="3418275" y="37195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3" name="Google Shape;573;p13"/>
              <p:cNvCxnSpPr/>
              <p:nvPr/>
            </p:nvCxnSpPr>
            <p:spPr>
              <a:xfrm flipH="1" rot="3524888">
                <a:off x="3363457" y="361393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4" name="Google Shape;574;p13"/>
              <p:cNvCxnSpPr/>
              <p:nvPr/>
            </p:nvCxnSpPr>
            <p:spPr>
              <a:xfrm flipH="1" rot="3404888">
                <a:off x="3304217" y="350740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5" name="Google Shape;575;p13"/>
              <p:cNvCxnSpPr/>
              <p:nvPr/>
            </p:nvCxnSpPr>
            <p:spPr>
              <a:xfrm flipH="1" rot="3224888">
                <a:off x="3239792" y="3411600"/>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6" name="Google Shape;576;p13"/>
              <p:cNvCxnSpPr/>
              <p:nvPr/>
            </p:nvCxnSpPr>
            <p:spPr>
              <a:xfrm flipH="1" rot="3104888">
                <a:off x="3164790" y="331474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7" name="Google Shape;577;p13"/>
              <p:cNvCxnSpPr/>
              <p:nvPr/>
            </p:nvCxnSpPr>
            <p:spPr>
              <a:xfrm flipH="1" rot="2984888">
                <a:off x="3092263" y="321930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78" name="Google Shape;578;p13"/>
              <p:cNvCxnSpPr/>
              <p:nvPr/>
            </p:nvCxnSpPr>
            <p:spPr>
              <a:xfrm flipH="1" rot="2864888">
                <a:off x="3017791" y="3124395"/>
                <a:ext cx="2875" cy="154901"/>
              </a:xfrm>
              <a:prstGeom prst="straightConnector1">
                <a:avLst/>
              </a:prstGeom>
              <a:noFill/>
              <a:ln cap="rnd" cmpd="sng" w="9525">
                <a:solidFill>
                  <a:srgbClr val="FFFFFF">
                    <a:alpha val="29803"/>
                  </a:srgbClr>
                </a:solidFill>
                <a:prstDash val="solid"/>
                <a:round/>
                <a:headEnd len="sm" w="sm" type="none"/>
                <a:tailEnd len="sm" w="sm" type="none"/>
              </a:ln>
            </p:spPr>
          </p:cxnSp>
        </p:grpSp>
        <p:sp>
          <p:nvSpPr>
            <p:cNvPr id="579" name="Google Shape;579;p13"/>
            <p:cNvSpPr/>
            <p:nvPr/>
          </p:nvSpPr>
          <p:spPr>
            <a:xfrm rot="9884888">
              <a:off x="2988669" y="2667453"/>
              <a:ext cx="1023489" cy="4136689"/>
            </a:xfrm>
            <a:custGeom>
              <a:rect b="b" l="l" r="r" t="t"/>
              <a:pathLst>
                <a:path extrusionOk="0" h="4136689" w="1023489">
                  <a:moveTo>
                    <a:pt x="514487" y="4136689"/>
                  </a:moveTo>
                  <a:lnTo>
                    <a:pt x="479796" y="4082575"/>
                  </a:lnTo>
                  <a:cubicBezTo>
                    <a:pt x="175330" y="3581492"/>
                    <a:pt x="0" y="2993264"/>
                    <a:pt x="0" y="2364087"/>
                  </a:cubicBezTo>
                  <a:cubicBezTo>
                    <a:pt x="0" y="1448919"/>
                    <a:pt x="370945" y="620390"/>
                    <a:pt x="970682" y="20654"/>
                  </a:cubicBezTo>
                  <a:lnTo>
                    <a:pt x="993407" y="0"/>
                  </a:lnTo>
                  <a:lnTo>
                    <a:pt x="1023489" y="8202"/>
                  </a:lnTo>
                  <a:lnTo>
                    <a:pt x="989302" y="39274"/>
                  </a:lnTo>
                  <a:cubicBezTo>
                    <a:pt x="394330" y="634245"/>
                    <a:pt x="26333" y="1456191"/>
                    <a:pt x="26333" y="2364087"/>
                  </a:cubicBezTo>
                  <a:cubicBezTo>
                    <a:pt x="26333" y="2988265"/>
                    <a:pt x="200269" y="3571818"/>
                    <a:pt x="502317" y="4068922"/>
                  </a:cubicBezTo>
                  <a:lnTo>
                    <a:pt x="536898" y="4122864"/>
                  </a:ln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580" name="Google Shape;580;p13"/>
          <p:cNvGrpSpPr/>
          <p:nvPr/>
        </p:nvGrpSpPr>
        <p:grpSpPr>
          <a:xfrm rot="-4860934">
            <a:off x="3832307" y="818427"/>
            <a:ext cx="2157782" cy="1875224"/>
            <a:chOff x="5281603" y="104899"/>
            <a:chExt cx="6910397" cy="6005491"/>
          </a:xfrm>
        </p:grpSpPr>
        <p:sp>
          <p:nvSpPr>
            <p:cNvPr id="581" name="Google Shape;581;p13"/>
            <p:cNvSpPr/>
            <p:nvPr/>
          </p:nvSpPr>
          <p:spPr>
            <a:xfrm>
              <a:off x="5281603" y="104899"/>
              <a:ext cx="6896713" cy="6005491"/>
            </a:xfrm>
            <a:custGeom>
              <a:rect b="b" l="l" r="r" t="t"/>
              <a:pathLst>
                <a:path extrusionOk="0" h="6005491" w="6896713">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82" name="Google Shape;582;p13"/>
            <p:cNvGrpSpPr/>
            <p:nvPr/>
          </p:nvGrpSpPr>
          <p:grpSpPr>
            <a:xfrm>
              <a:off x="5516218" y="331504"/>
              <a:ext cx="6675782" cy="5276654"/>
              <a:chOff x="5516218" y="331504"/>
              <a:chExt cx="6675782" cy="5276654"/>
            </a:xfrm>
          </p:grpSpPr>
          <p:cxnSp>
            <p:nvCxnSpPr>
              <p:cNvPr id="583" name="Google Shape;583;p13"/>
              <p:cNvCxnSpPr/>
              <p:nvPr/>
            </p:nvCxnSpPr>
            <p:spPr>
              <a:xfrm flipH="1">
                <a:off x="9266830" y="3315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84" name="Google Shape;584;p13"/>
              <p:cNvCxnSpPr/>
              <p:nvPr/>
            </p:nvCxnSpPr>
            <p:spPr>
              <a:xfrm flipH="1" rot="120000">
                <a:off x="9408861" y="3383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85" name="Google Shape;585;p13"/>
              <p:cNvCxnSpPr/>
              <p:nvPr/>
            </p:nvCxnSpPr>
            <p:spPr>
              <a:xfrm flipH="1" rot="240000">
                <a:off x="9551700" y="34763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86" name="Google Shape;586;p13"/>
              <p:cNvCxnSpPr/>
              <p:nvPr/>
            </p:nvCxnSpPr>
            <p:spPr>
              <a:xfrm flipH="1" rot="360000">
                <a:off x="9688748" y="36808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87" name="Google Shape;587;p13"/>
              <p:cNvCxnSpPr/>
              <p:nvPr/>
            </p:nvCxnSpPr>
            <p:spPr>
              <a:xfrm flipH="1" rot="540000">
                <a:off x="9824866" y="38922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88" name="Google Shape;588;p13"/>
              <p:cNvCxnSpPr/>
              <p:nvPr/>
            </p:nvCxnSpPr>
            <p:spPr>
              <a:xfrm flipH="1" rot="660000">
                <a:off x="9966867" y="41754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89" name="Google Shape;589;p13"/>
              <p:cNvCxnSpPr/>
              <p:nvPr/>
            </p:nvCxnSpPr>
            <p:spPr>
              <a:xfrm flipH="1" rot="780000">
                <a:off x="10104425" y="4458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0" name="Google Shape;590;p13"/>
              <p:cNvCxnSpPr/>
              <p:nvPr/>
            </p:nvCxnSpPr>
            <p:spPr>
              <a:xfrm flipH="1" rot="900000">
                <a:off x="10240513" y="47948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1" name="Google Shape;591;p13"/>
              <p:cNvCxnSpPr/>
              <p:nvPr/>
            </p:nvCxnSpPr>
            <p:spPr>
              <a:xfrm flipH="1" rot="1080000">
                <a:off x="10373882" y="52435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2" name="Google Shape;592;p13"/>
              <p:cNvCxnSpPr/>
              <p:nvPr/>
            </p:nvCxnSpPr>
            <p:spPr>
              <a:xfrm flipH="1" rot="1200000">
                <a:off x="10505632" y="570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3" name="Google Shape;593;p13"/>
              <p:cNvCxnSpPr/>
              <p:nvPr/>
            </p:nvCxnSpPr>
            <p:spPr>
              <a:xfrm flipH="1" rot="1320000">
                <a:off x="10637382" y="62134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4" name="Google Shape;594;p13"/>
              <p:cNvCxnSpPr/>
              <p:nvPr/>
            </p:nvCxnSpPr>
            <p:spPr>
              <a:xfrm flipH="1" rot="1440000">
                <a:off x="10760965" y="69043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5" name="Google Shape;595;p13"/>
              <p:cNvCxnSpPr/>
              <p:nvPr/>
            </p:nvCxnSpPr>
            <p:spPr>
              <a:xfrm flipH="1" rot="1620000">
                <a:off x="10888991" y="755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6" name="Google Shape;596;p13"/>
              <p:cNvCxnSpPr/>
              <p:nvPr/>
            </p:nvCxnSpPr>
            <p:spPr>
              <a:xfrm flipH="1" rot="1740000">
                <a:off x="11010193" y="81974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7" name="Google Shape;597;p13"/>
              <p:cNvCxnSpPr/>
              <p:nvPr/>
            </p:nvCxnSpPr>
            <p:spPr>
              <a:xfrm flipH="1" rot="1860000">
                <a:off x="11129014" y="89566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8" name="Google Shape;598;p13"/>
              <p:cNvCxnSpPr/>
              <p:nvPr/>
            </p:nvCxnSpPr>
            <p:spPr>
              <a:xfrm flipH="1" rot="1980000">
                <a:off x="11249872" y="968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599" name="Google Shape;599;p13"/>
              <p:cNvCxnSpPr/>
              <p:nvPr/>
            </p:nvCxnSpPr>
            <p:spPr>
              <a:xfrm flipH="1" rot="2160000">
                <a:off x="11366875" y="10480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0" name="Google Shape;600;p13"/>
              <p:cNvCxnSpPr/>
              <p:nvPr/>
            </p:nvCxnSpPr>
            <p:spPr>
              <a:xfrm flipH="1" rot="2280000">
                <a:off x="11474058" y="11315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1" name="Google Shape;601;p13"/>
              <p:cNvCxnSpPr/>
              <p:nvPr/>
            </p:nvCxnSpPr>
            <p:spPr>
              <a:xfrm flipH="1" rot="2400000">
                <a:off x="11583303" y="122179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2" name="Google Shape;602;p13"/>
              <p:cNvCxnSpPr/>
              <p:nvPr/>
            </p:nvCxnSpPr>
            <p:spPr>
              <a:xfrm flipH="1" rot="2520000">
                <a:off x="11685344" y="132177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3" name="Google Shape;603;p13"/>
              <p:cNvCxnSpPr/>
              <p:nvPr/>
            </p:nvCxnSpPr>
            <p:spPr>
              <a:xfrm flipH="1" rot="2700000">
                <a:off x="11787704" y="14176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4" name="Google Shape;604;p13"/>
              <p:cNvCxnSpPr/>
              <p:nvPr/>
            </p:nvCxnSpPr>
            <p:spPr>
              <a:xfrm flipH="1" rot="2820000">
                <a:off x="11880859" y="15179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5" name="Google Shape;605;p13"/>
              <p:cNvCxnSpPr/>
              <p:nvPr/>
            </p:nvCxnSpPr>
            <p:spPr>
              <a:xfrm flipH="1" rot="2940000">
                <a:off x="11969252" y="162743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6" name="Google Shape;606;p13"/>
              <p:cNvCxnSpPr/>
              <p:nvPr/>
            </p:nvCxnSpPr>
            <p:spPr>
              <a:xfrm flipH="1" rot="3060000">
                <a:off x="12062016" y="173601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7" name="Google Shape;607;p13"/>
              <p:cNvCxnSpPr/>
              <p:nvPr/>
            </p:nvCxnSpPr>
            <p:spPr>
              <a:xfrm flipH="1">
                <a:off x="12074680" y="1910249"/>
                <a:ext cx="117320" cy="82912"/>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8" name="Google Shape;608;p13"/>
              <p:cNvCxnSpPr/>
              <p:nvPr/>
            </p:nvCxnSpPr>
            <p:spPr>
              <a:xfrm flipH="1">
                <a:off x="12149943" y="2083594"/>
                <a:ext cx="39676" cy="214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09" name="Google Shape;609;p13"/>
              <p:cNvCxnSpPr/>
              <p:nvPr/>
            </p:nvCxnSpPr>
            <p:spPr>
              <a:xfrm flipH="1" rot="-180000">
                <a:off x="9127990" y="33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0" name="Google Shape;610;p13"/>
              <p:cNvCxnSpPr/>
              <p:nvPr/>
            </p:nvCxnSpPr>
            <p:spPr>
              <a:xfrm flipH="1" rot="-300000">
                <a:off x="8987576" y="33663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1" name="Google Shape;611;p13"/>
              <p:cNvCxnSpPr/>
              <p:nvPr/>
            </p:nvCxnSpPr>
            <p:spPr>
              <a:xfrm flipH="1" rot="-420000">
                <a:off x="8844859" y="35117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2" name="Google Shape;612;p13"/>
              <p:cNvCxnSpPr/>
              <p:nvPr/>
            </p:nvCxnSpPr>
            <p:spPr>
              <a:xfrm flipH="1" rot="-540000">
                <a:off x="8706904" y="3657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3" name="Google Shape;613;p13"/>
              <p:cNvCxnSpPr/>
              <p:nvPr/>
            </p:nvCxnSpPr>
            <p:spPr>
              <a:xfrm flipH="1" rot="-720000">
                <a:off x="8568008" y="3878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4" name="Google Shape;614;p13"/>
              <p:cNvCxnSpPr/>
              <p:nvPr/>
            </p:nvCxnSpPr>
            <p:spPr>
              <a:xfrm flipH="1" rot="-840000">
                <a:off x="8429112" y="4100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5" name="Google Shape;615;p13"/>
              <p:cNvCxnSpPr/>
              <p:nvPr/>
            </p:nvCxnSpPr>
            <p:spPr>
              <a:xfrm flipH="1" rot="-960000">
                <a:off x="8294968" y="4462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6" name="Google Shape;616;p13"/>
              <p:cNvCxnSpPr/>
              <p:nvPr/>
            </p:nvCxnSpPr>
            <p:spPr>
              <a:xfrm flipH="1" rot="-1080000">
                <a:off x="8160824" y="48237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7" name="Google Shape;617;p13"/>
              <p:cNvCxnSpPr/>
              <p:nvPr/>
            </p:nvCxnSpPr>
            <p:spPr>
              <a:xfrm flipH="1" rot="-1260000">
                <a:off x="8027689" y="53184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8" name="Google Shape;618;p13"/>
              <p:cNvCxnSpPr/>
              <p:nvPr/>
            </p:nvCxnSpPr>
            <p:spPr>
              <a:xfrm flipH="1" rot="-1380000">
                <a:off x="7894554" y="58132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19" name="Google Shape;619;p13"/>
              <p:cNvCxnSpPr/>
              <p:nvPr/>
            </p:nvCxnSpPr>
            <p:spPr>
              <a:xfrm flipH="1" rot="-1500000">
                <a:off x="7761419" y="63079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0" name="Google Shape;620;p13"/>
              <p:cNvCxnSpPr/>
              <p:nvPr/>
            </p:nvCxnSpPr>
            <p:spPr>
              <a:xfrm flipH="1" rot="-1620000">
                <a:off x="7636645" y="6898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1" name="Google Shape;621;p13"/>
              <p:cNvCxnSpPr/>
              <p:nvPr/>
            </p:nvCxnSpPr>
            <p:spPr>
              <a:xfrm flipH="1" rot="-1800000">
                <a:off x="7511871" y="75119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2" name="Google Shape;622;p13"/>
              <p:cNvCxnSpPr/>
              <p:nvPr/>
            </p:nvCxnSpPr>
            <p:spPr>
              <a:xfrm flipH="1" rot="-1920000">
                <a:off x="7387899" y="81977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3" name="Google Shape;623;p13"/>
              <p:cNvCxnSpPr/>
              <p:nvPr/>
            </p:nvCxnSpPr>
            <p:spPr>
              <a:xfrm flipH="1" rot="-2040000">
                <a:off x="7268530" y="8931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4" name="Google Shape;624;p13"/>
              <p:cNvCxnSpPr/>
              <p:nvPr/>
            </p:nvCxnSpPr>
            <p:spPr>
              <a:xfrm flipH="1" rot="-2160000">
                <a:off x="7152030" y="9765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5" name="Google Shape;625;p13"/>
              <p:cNvCxnSpPr/>
              <p:nvPr/>
            </p:nvCxnSpPr>
            <p:spPr>
              <a:xfrm flipH="1" rot="-2340000">
                <a:off x="7041695" y="10600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6" name="Google Shape;626;p13"/>
              <p:cNvCxnSpPr/>
              <p:nvPr/>
            </p:nvCxnSpPr>
            <p:spPr>
              <a:xfrm flipH="1" rot="-2460000">
                <a:off x="6931360" y="114346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7" name="Google Shape;627;p13"/>
              <p:cNvCxnSpPr/>
              <p:nvPr/>
            </p:nvCxnSpPr>
            <p:spPr>
              <a:xfrm flipH="1" rot="-2580000">
                <a:off x="6819070" y="123586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8" name="Google Shape;628;p13"/>
              <p:cNvCxnSpPr/>
              <p:nvPr/>
            </p:nvCxnSpPr>
            <p:spPr>
              <a:xfrm flipH="1" rot="-2700000">
                <a:off x="6721359" y="133274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29" name="Google Shape;629;p13"/>
              <p:cNvCxnSpPr/>
              <p:nvPr/>
            </p:nvCxnSpPr>
            <p:spPr>
              <a:xfrm flipH="1" rot="-2880000">
                <a:off x="6617467" y="1429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0" name="Google Shape;630;p13"/>
              <p:cNvCxnSpPr/>
              <p:nvPr/>
            </p:nvCxnSpPr>
            <p:spPr>
              <a:xfrm flipH="1" rot="-3000000">
                <a:off x="6520032" y="15272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1" name="Google Shape;631;p13"/>
              <p:cNvCxnSpPr/>
              <p:nvPr/>
            </p:nvCxnSpPr>
            <p:spPr>
              <a:xfrm flipH="1" rot="-3120000">
                <a:off x="6429579" y="16416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2" name="Google Shape;632;p13"/>
              <p:cNvCxnSpPr/>
              <p:nvPr/>
            </p:nvCxnSpPr>
            <p:spPr>
              <a:xfrm flipH="1" rot="-3240000">
                <a:off x="6340532" y="1750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3" name="Google Shape;633;p13"/>
              <p:cNvCxnSpPr/>
              <p:nvPr/>
            </p:nvCxnSpPr>
            <p:spPr>
              <a:xfrm flipH="1" rot="-3420000">
                <a:off x="6261757" y="18601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4" name="Google Shape;634;p13"/>
              <p:cNvCxnSpPr/>
              <p:nvPr/>
            </p:nvCxnSpPr>
            <p:spPr>
              <a:xfrm flipH="1" rot="-3540000">
                <a:off x="6184144" y="19796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5" name="Google Shape;635;p13"/>
              <p:cNvCxnSpPr/>
              <p:nvPr/>
            </p:nvCxnSpPr>
            <p:spPr>
              <a:xfrm flipH="1" rot="-3660000">
                <a:off x="6106531" y="20990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6" name="Google Shape;636;p13"/>
              <p:cNvCxnSpPr/>
              <p:nvPr/>
            </p:nvCxnSpPr>
            <p:spPr>
              <a:xfrm flipH="1" rot="-3780000">
                <a:off x="6043206" y="222255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7" name="Google Shape;637;p13"/>
              <p:cNvCxnSpPr/>
              <p:nvPr/>
            </p:nvCxnSpPr>
            <p:spPr>
              <a:xfrm flipH="1" rot="-3960000">
                <a:off x="5978913" y="234430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8" name="Google Shape;638;p13"/>
              <p:cNvCxnSpPr/>
              <p:nvPr/>
            </p:nvCxnSpPr>
            <p:spPr>
              <a:xfrm flipH="1" rot="-4080000">
                <a:off x="5912438" y="24706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39" name="Google Shape;639;p13"/>
              <p:cNvCxnSpPr/>
              <p:nvPr/>
            </p:nvCxnSpPr>
            <p:spPr>
              <a:xfrm flipH="1" rot="-4200000">
                <a:off x="5858875" y="260092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0" name="Google Shape;640;p13"/>
              <p:cNvCxnSpPr/>
              <p:nvPr/>
            </p:nvCxnSpPr>
            <p:spPr>
              <a:xfrm flipH="1" rot="-4320000">
                <a:off x="5808182" y="273404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1" name="Google Shape;641;p13"/>
              <p:cNvCxnSpPr/>
              <p:nvPr/>
            </p:nvCxnSpPr>
            <p:spPr>
              <a:xfrm flipH="1" rot="-4500000">
                <a:off x="5773263" y="28668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2" name="Google Shape;642;p13"/>
              <p:cNvCxnSpPr/>
              <p:nvPr/>
            </p:nvCxnSpPr>
            <p:spPr>
              <a:xfrm flipH="1" rot="-4620000">
                <a:off x="5735963" y="300206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3" name="Google Shape;643;p13"/>
              <p:cNvCxnSpPr/>
              <p:nvPr/>
            </p:nvCxnSpPr>
            <p:spPr>
              <a:xfrm flipH="1" rot="-4740000">
                <a:off x="5700105" y="31389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4" name="Google Shape;644;p13"/>
              <p:cNvCxnSpPr/>
              <p:nvPr/>
            </p:nvCxnSpPr>
            <p:spPr>
              <a:xfrm flipH="1" rot="-4860000">
                <a:off x="5665939" y="327548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5" name="Google Shape;645;p13"/>
              <p:cNvCxnSpPr/>
              <p:nvPr/>
            </p:nvCxnSpPr>
            <p:spPr>
              <a:xfrm flipH="1" rot="-5040000">
                <a:off x="5644476" y="341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6" name="Google Shape;646;p13"/>
              <p:cNvCxnSpPr/>
              <p:nvPr/>
            </p:nvCxnSpPr>
            <p:spPr>
              <a:xfrm flipH="1" rot="-5160000">
                <a:off x="5626530" y="3554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7" name="Google Shape;647;p13"/>
              <p:cNvCxnSpPr/>
              <p:nvPr/>
            </p:nvCxnSpPr>
            <p:spPr>
              <a:xfrm flipH="1" rot="-5280000">
                <a:off x="5616429" y="36918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8" name="Google Shape;648;p13"/>
              <p:cNvCxnSpPr/>
              <p:nvPr/>
            </p:nvCxnSpPr>
            <p:spPr>
              <a:xfrm flipH="1" rot="-5400000">
                <a:off x="5611319" y="38353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49" name="Google Shape;649;p13"/>
              <p:cNvCxnSpPr/>
              <p:nvPr/>
            </p:nvCxnSpPr>
            <p:spPr>
              <a:xfrm flipH="1" rot="-5580000">
                <a:off x="5608540" y="397572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0" name="Google Shape;650;p13"/>
              <p:cNvCxnSpPr/>
              <p:nvPr/>
            </p:nvCxnSpPr>
            <p:spPr>
              <a:xfrm flipH="1" rot="-5700000">
                <a:off x="5605761" y="41160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1" name="Google Shape;651;p13"/>
              <p:cNvCxnSpPr/>
              <p:nvPr/>
            </p:nvCxnSpPr>
            <p:spPr>
              <a:xfrm flipH="1" rot="-5820000">
                <a:off x="5624195" y="425421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2" name="Google Shape;652;p13"/>
              <p:cNvCxnSpPr/>
              <p:nvPr/>
            </p:nvCxnSpPr>
            <p:spPr>
              <a:xfrm flipH="1" rot="-5940000">
                <a:off x="5642629" y="43923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3" name="Google Shape;653;p13"/>
              <p:cNvCxnSpPr/>
              <p:nvPr/>
            </p:nvCxnSpPr>
            <p:spPr>
              <a:xfrm flipH="1" rot="-6120000">
                <a:off x="5654818" y="45363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4" name="Google Shape;654;p13"/>
              <p:cNvCxnSpPr/>
              <p:nvPr/>
            </p:nvCxnSpPr>
            <p:spPr>
              <a:xfrm flipH="1" rot="-6240000">
                <a:off x="5684446" y="467136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5" name="Google Shape;655;p13"/>
              <p:cNvCxnSpPr/>
              <p:nvPr/>
            </p:nvCxnSpPr>
            <p:spPr>
              <a:xfrm flipH="1" rot="-6360000">
                <a:off x="5714074" y="48087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6" name="Google Shape;656;p13"/>
              <p:cNvCxnSpPr/>
              <p:nvPr/>
            </p:nvCxnSpPr>
            <p:spPr>
              <a:xfrm flipH="1" rot="-6480000">
                <a:off x="5748464" y="49484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7" name="Google Shape;657;p13"/>
              <p:cNvCxnSpPr/>
              <p:nvPr/>
            </p:nvCxnSpPr>
            <p:spPr>
              <a:xfrm flipH="1" rot="-6660000">
                <a:off x="5792091" y="507760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8" name="Google Shape;658;p13"/>
              <p:cNvCxnSpPr/>
              <p:nvPr/>
            </p:nvCxnSpPr>
            <p:spPr>
              <a:xfrm flipH="1" rot="-6780000">
                <a:off x="5847441" y="52112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59" name="Google Shape;659;p13"/>
              <p:cNvCxnSpPr/>
              <p:nvPr/>
            </p:nvCxnSpPr>
            <p:spPr>
              <a:xfrm flipH="1" rot="-6900000">
                <a:off x="5900410" y="53424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60" name="Google Shape;660;p13"/>
              <p:cNvCxnSpPr/>
              <p:nvPr/>
            </p:nvCxnSpPr>
            <p:spPr>
              <a:xfrm flipH="1" rot="-7020000">
                <a:off x="5955760" y="5473693"/>
                <a:ext cx="3394" cy="182880"/>
              </a:xfrm>
              <a:prstGeom prst="straightConnector1">
                <a:avLst/>
              </a:prstGeom>
              <a:noFill/>
              <a:ln cap="rnd" cmpd="sng" w="9525">
                <a:solidFill>
                  <a:srgbClr val="FFFFFF">
                    <a:alpha val="29803"/>
                  </a:srgbClr>
                </a:solidFill>
                <a:prstDash val="solid"/>
                <a:round/>
                <a:headEnd len="sm" w="sm" type="none"/>
                <a:tailEnd len="sm" w="sm" type="none"/>
              </a:ln>
            </p:spPr>
          </p:cxnSp>
        </p:grpSp>
      </p:grpSp>
      <p:pic>
        <p:nvPicPr>
          <p:cNvPr descr="Related image" id="661" name="Google Shape;661;p13"/>
          <p:cNvPicPr preferRelativeResize="0"/>
          <p:nvPr/>
        </p:nvPicPr>
        <p:blipFill rotWithShape="1">
          <a:blip r:embed="rId5">
            <a:alphaModFix/>
          </a:blip>
          <a:srcRect b="10546" l="0" r="6" t="10887"/>
          <a:stretch/>
        </p:blipFill>
        <p:spPr>
          <a:xfrm>
            <a:off x="911911" y="10"/>
            <a:ext cx="2932638" cy="1728123"/>
          </a:xfrm>
          <a:custGeom>
            <a:rect b="b" l="l" r="r" t="t"/>
            <a:pathLst>
              <a:path extrusionOk="0" h="2304178" w="3910184">
                <a:moveTo>
                  <a:pt x="32864" y="0"/>
                </a:moveTo>
                <a:lnTo>
                  <a:pt x="3877322" y="0"/>
                </a:lnTo>
                <a:lnTo>
                  <a:pt x="3900090" y="149190"/>
                </a:lnTo>
                <a:cubicBezTo>
                  <a:pt x="3906765" y="214915"/>
                  <a:pt x="3910184" y="281602"/>
                  <a:pt x="3910184" y="349087"/>
                </a:cubicBezTo>
                <a:cubicBezTo>
                  <a:pt x="3910184" y="1428854"/>
                  <a:pt x="3034859" y="2304178"/>
                  <a:pt x="1955092" y="2304178"/>
                </a:cubicBezTo>
                <a:cubicBezTo>
                  <a:pt x="875325" y="2304178"/>
                  <a:pt x="0" y="1428854"/>
                  <a:pt x="0" y="349087"/>
                </a:cubicBezTo>
                <a:cubicBezTo>
                  <a:pt x="0" y="281602"/>
                  <a:pt x="3419" y="214915"/>
                  <a:pt x="10094" y="149190"/>
                </a:cubicBezTo>
                <a:close/>
              </a:path>
            </a:pathLst>
          </a:custGeom>
          <a:noFill/>
          <a:ln>
            <a:noFill/>
          </a:ln>
        </p:spPr>
      </p:pic>
      <p:pic>
        <p:nvPicPr>
          <p:cNvPr descr="Image result for brainstorming" id="662" name="Google Shape;662;p13"/>
          <p:cNvPicPr preferRelativeResize="0"/>
          <p:nvPr/>
        </p:nvPicPr>
        <p:blipFill rotWithShape="1">
          <a:blip r:embed="rId6">
            <a:alphaModFix/>
          </a:blip>
          <a:srcRect b="-5" l="0" r="11448" t="0"/>
          <a:stretch/>
        </p:blipFill>
        <p:spPr>
          <a:xfrm>
            <a:off x="-164" y="1705305"/>
            <a:ext cx="2717146" cy="3438195"/>
          </a:xfrm>
          <a:custGeom>
            <a:rect b="b" l="l" r="r" t="t"/>
            <a:pathLst>
              <a:path extrusionOk="0" h="4584260" w="3622862">
                <a:moveTo>
                  <a:pt x="706129" y="0"/>
                </a:moveTo>
                <a:cubicBezTo>
                  <a:pt x="2316996" y="0"/>
                  <a:pt x="3622862" y="1305866"/>
                  <a:pt x="3622862" y="2916733"/>
                </a:cubicBezTo>
                <a:cubicBezTo>
                  <a:pt x="3622862" y="3520808"/>
                  <a:pt x="3439225" y="4081993"/>
                  <a:pt x="3124730" y="4547506"/>
                </a:cubicBezTo>
                <a:lnTo>
                  <a:pt x="3097246" y="4584260"/>
                </a:lnTo>
                <a:lnTo>
                  <a:pt x="0" y="4584260"/>
                </a:lnTo>
                <a:lnTo>
                  <a:pt x="0" y="87518"/>
                </a:lnTo>
                <a:lnTo>
                  <a:pt x="47423" y="74689"/>
                </a:lnTo>
                <a:cubicBezTo>
                  <a:pt x="259105" y="25825"/>
                  <a:pt x="479601" y="0"/>
                  <a:pt x="706129" y="0"/>
                </a:cubicBezTo>
                <a:close/>
              </a:path>
            </a:pathLst>
          </a:custGeom>
          <a:noFill/>
          <a:ln>
            <a:noFill/>
          </a:ln>
        </p:spPr>
      </p:pic>
      <p:grpSp>
        <p:nvGrpSpPr>
          <p:cNvPr id="663" name="Google Shape;663;p13"/>
          <p:cNvGrpSpPr/>
          <p:nvPr/>
        </p:nvGrpSpPr>
        <p:grpSpPr>
          <a:xfrm>
            <a:off x="6065152" y="-22760"/>
            <a:ext cx="3467771" cy="3097239"/>
            <a:chOff x="8086870" y="-30348"/>
            <a:chExt cx="4623695" cy="4129651"/>
          </a:xfrm>
        </p:grpSpPr>
        <p:sp>
          <p:nvSpPr>
            <p:cNvPr id="664" name="Google Shape;664;p13"/>
            <p:cNvSpPr/>
            <p:nvPr/>
          </p:nvSpPr>
          <p:spPr>
            <a:xfrm rot="-4860934">
              <a:off x="8643787" y="-19382"/>
              <a:ext cx="3509861" cy="4126199"/>
            </a:xfrm>
            <a:custGeom>
              <a:rect b="b" l="l" r="r" t="t"/>
              <a:pathLst>
                <a:path extrusionOk="0" h="4126199" w="3509861">
                  <a:moveTo>
                    <a:pt x="3506004" y="51598"/>
                  </a:moveTo>
                  <a:lnTo>
                    <a:pt x="3509861" y="75992"/>
                  </a:lnTo>
                  <a:lnTo>
                    <a:pt x="3265815" y="38747"/>
                  </a:lnTo>
                  <a:cubicBezTo>
                    <a:pt x="3166930" y="28704"/>
                    <a:pt x="3066597" y="23559"/>
                    <a:pt x="2965063" y="23559"/>
                  </a:cubicBezTo>
                  <a:cubicBezTo>
                    <a:pt x="1340516" y="23559"/>
                    <a:pt x="23559" y="1340516"/>
                    <a:pt x="23559" y="2965064"/>
                  </a:cubicBezTo>
                  <a:cubicBezTo>
                    <a:pt x="23560" y="3314088"/>
                    <a:pt x="84347" y="3648914"/>
                    <a:pt x="195913" y="3959533"/>
                  </a:cubicBezTo>
                  <a:lnTo>
                    <a:pt x="260715" y="4122429"/>
                  </a:lnTo>
                  <a:lnTo>
                    <a:pt x="236868" y="4126199"/>
                  </a:lnTo>
                  <a:lnTo>
                    <a:pt x="173735" y="3967497"/>
                  </a:lnTo>
                  <a:cubicBezTo>
                    <a:pt x="61275" y="3654391"/>
                    <a:pt x="0" y="3316882"/>
                    <a:pt x="0" y="2965064"/>
                  </a:cubicBezTo>
                  <a:cubicBezTo>
                    <a:pt x="0" y="1327504"/>
                    <a:pt x="1327504" y="0"/>
                    <a:pt x="2965063" y="0"/>
                  </a:cubicBezTo>
                  <a:cubicBezTo>
                    <a:pt x="3067411" y="0"/>
                    <a:pt x="3168547" y="5186"/>
                    <a:pt x="3268224" y="15309"/>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65" name="Google Shape;665;p13"/>
            <p:cNvGrpSpPr/>
            <p:nvPr/>
          </p:nvGrpSpPr>
          <p:grpSpPr>
            <a:xfrm>
              <a:off x="8686805" y="-30348"/>
              <a:ext cx="3482629" cy="3809178"/>
              <a:chOff x="8686805" y="-30348"/>
              <a:chExt cx="3482629" cy="3809178"/>
            </a:xfrm>
          </p:grpSpPr>
          <p:cxnSp>
            <p:nvCxnSpPr>
              <p:cNvPr id="666" name="Google Shape;666;p13"/>
              <p:cNvCxnSpPr/>
              <p:nvPr/>
            </p:nvCxnSpPr>
            <p:spPr>
              <a:xfrm flipH="1" rot="-4860934">
                <a:off x="8795466" y="43904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67" name="Google Shape;667;p13"/>
              <p:cNvCxnSpPr/>
              <p:nvPr/>
            </p:nvCxnSpPr>
            <p:spPr>
              <a:xfrm flipH="1" rot="-4740934">
                <a:off x="8817382" y="33354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68" name="Google Shape;668;p13"/>
              <p:cNvCxnSpPr/>
              <p:nvPr/>
            </p:nvCxnSpPr>
            <p:spPr>
              <a:xfrm flipH="1" rot="-4620934">
                <a:off x="8841253" y="22773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69" name="Google Shape;669;p13"/>
              <p:cNvCxnSpPr/>
              <p:nvPr/>
            </p:nvCxnSpPr>
            <p:spPr>
              <a:xfrm flipH="1" rot="-4500934">
                <a:off x="8872780" y="12756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0" name="Google Shape;670;p13"/>
              <p:cNvCxnSpPr/>
              <p:nvPr/>
            </p:nvCxnSpPr>
            <p:spPr>
              <a:xfrm flipH="1" rot="-4320934">
                <a:off x="8904709" y="2818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1" name="Google Shape;671;p13"/>
              <p:cNvCxnSpPr/>
              <p:nvPr/>
            </p:nvCxnSpPr>
            <p:spPr>
              <a:xfrm flipH="1" rot="-4200934">
                <a:off x="8942715" y="-747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2" name="Google Shape;672;p13"/>
              <p:cNvCxnSpPr/>
              <p:nvPr/>
            </p:nvCxnSpPr>
            <p:spPr>
              <a:xfrm flipH="1" rot="-5040934">
                <a:off x="8781091" y="54329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3" name="Google Shape;673;p13"/>
              <p:cNvCxnSpPr/>
              <p:nvPr/>
            </p:nvCxnSpPr>
            <p:spPr>
              <a:xfrm flipH="1" rot="-5160934">
                <a:off x="8766257" y="64867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4" name="Google Shape;674;p13"/>
              <p:cNvCxnSpPr/>
              <p:nvPr/>
            </p:nvCxnSpPr>
            <p:spPr>
              <a:xfrm flipH="1" rot="-5280934">
                <a:off x="8760253" y="75722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5" name="Google Shape;675;p13"/>
              <p:cNvCxnSpPr/>
              <p:nvPr/>
            </p:nvCxnSpPr>
            <p:spPr>
              <a:xfrm flipH="1" rot="-5400934">
                <a:off x="8754813" y="86220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6" name="Google Shape;676;p13"/>
              <p:cNvCxnSpPr/>
              <p:nvPr/>
            </p:nvCxnSpPr>
            <p:spPr>
              <a:xfrm flipH="1" rot="-5580934">
                <a:off x="8754971" y="96879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7" name="Google Shape;677;p13"/>
              <p:cNvCxnSpPr/>
              <p:nvPr/>
            </p:nvCxnSpPr>
            <p:spPr>
              <a:xfrm flipH="1" rot="-5700934">
                <a:off x="8755130" y="107537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8" name="Google Shape;678;p13"/>
              <p:cNvCxnSpPr/>
              <p:nvPr/>
            </p:nvCxnSpPr>
            <p:spPr>
              <a:xfrm flipH="1" rot="-5820934">
                <a:off x="8766318" y="118006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79" name="Google Shape;679;p13"/>
              <p:cNvCxnSpPr/>
              <p:nvPr/>
            </p:nvCxnSpPr>
            <p:spPr>
              <a:xfrm flipH="1" rot="-5940934">
                <a:off x="8777506" y="12847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0" name="Google Shape;680;p13"/>
              <p:cNvCxnSpPr/>
              <p:nvPr/>
            </p:nvCxnSpPr>
            <p:spPr>
              <a:xfrm flipH="1" rot="-6120934">
                <a:off x="8798781" y="139025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1" name="Google Shape;681;p13"/>
              <p:cNvCxnSpPr/>
              <p:nvPr/>
            </p:nvCxnSpPr>
            <p:spPr>
              <a:xfrm flipH="1" rot="-6240934">
                <a:off x="8820056" y="149576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2" name="Google Shape;682;p13"/>
              <p:cNvCxnSpPr/>
              <p:nvPr/>
            </p:nvCxnSpPr>
            <p:spPr>
              <a:xfrm flipH="1" rot="-6360934">
                <a:off x="8841331" y="160127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3" name="Google Shape;683;p13"/>
              <p:cNvCxnSpPr/>
              <p:nvPr/>
            </p:nvCxnSpPr>
            <p:spPr>
              <a:xfrm flipH="1" rot="-6480934">
                <a:off x="8870734" y="17016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4" name="Google Shape;684;p13"/>
              <p:cNvCxnSpPr/>
              <p:nvPr/>
            </p:nvCxnSpPr>
            <p:spPr>
              <a:xfrm flipH="1" rot="-6660934">
                <a:off x="8901919" y="180230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5" name="Google Shape;685;p13"/>
              <p:cNvCxnSpPr/>
              <p:nvPr/>
            </p:nvCxnSpPr>
            <p:spPr>
              <a:xfrm flipH="1" rot="-6780934">
                <a:off x="8938578" y="190321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6" name="Google Shape;686;p13"/>
              <p:cNvCxnSpPr/>
              <p:nvPr/>
            </p:nvCxnSpPr>
            <p:spPr>
              <a:xfrm flipH="1" rot="-6900934">
                <a:off x="8979385" y="20012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7" name="Google Shape;687;p13"/>
              <p:cNvCxnSpPr/>
              <p:nvPr/>
            </p:nvCxnSpPr>
            <p:spPr>
              <a:xfrm flipH="1" rot="-7020934">
                <a:off x="9028039" y="209832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8" name="Google Shape;688;p13"/>
              <p:cNvCxnSpPr/>
              <p:nvPr/>
            </p:nvCxnSpPr>
            <p:spPr>
              <a:xfrm flipH="1" rot="-7200934">
                <a:off x="9077438" y="219078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89" name="Google Shape;689;p13"/>
              <p:cNvCxnSpPr/>
              <p:nvPr/>
            </p:nvCxnSpPr>
            <p:spPr>
              <a:xfrm flipH="1" rot="-7320934">
                <a:off x="9126837" y="228324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0" name="Google Shape;690;p13"/>
              <p:cNvCxnSpPr/>
              <p:nvPr/>
            </p:nvCxnSpPr>
            <p:spPr>
              <a:xfrm flipH="1" rot="-7440934">
                <a:off x="9182708" y="237823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1" name="Google Shape;691;p13"/>
              <p:cNvCxnSpPr/>
              <p:nvPr/>
            </p:nvCxnSpPr>
            <p:spPr>
              <a:xfrm flipH="1" rot="-7560934">
                <a:off x="9243661" y="246283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2" name="Google Shape;692;p13"/>
              <p:cNvCxnSpPr/>
              <p:nvPr/>
            </p:nvCxnSpPr>
            <p:spPr>
              <a:xfrm flipH="1" rot="-7740934">
                <a:off x="9303730" y="255203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3" name="Google Shape;693;p13"/>
              <p:cNvCxnSpPr/>
              <p:nvPr/>
            </p:nvCxnSpPr>
            <p:spPr>
              <a:xfrm flipH="1" rot="-7860934">
                <a:off x="9365449" y="26365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4" name="Google Shape;694;p13"/>
              <p:cNvCxnSpPr/>
              <p:nvPr/>
            </p:nvCxnSpPr>
            <p:spPr>
              <a:xfrm flipH="1" rot="-7980934">
                <a:off x="9440317" y="271778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5" name="Google Shape;695;p13"/>
              <p:cNvCxnSpPr/>
              <p:nvPr/>
            </p:nvCxnSpPr>
            <p:spPr>
              <a:xfrm flipH="1" rot="-8100934">
                <a:off x="9511226" y="279731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6" name="Google Shape;696;p13"/>
              <p:cNvCxnSpPr/>
              <p:nvPr/>
            </p:nvCxnSpPr>
            <p:spPr>
              <a:xfrm flipH="1" rot="-8280934">
                <a:off x="9584056" y="286926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7" name="Google Shape;697;p13"/>
              <p:cNvCxnSpPr/>
              <p:nvPr/>
            </p:nvCxnSpPr>
            <p:spPr>
              <a:xfrm flipH="1" rot="-8400934">
                <a:off x="9664273" y="294149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8" name="Google Shape;698;p13"/>
              <p:cNvCxnSpPr/>
              <p:nvPr/>
            </p:nvCxnSpPr>
            <p:spPr>
              <a:xfrm flipH="1" rot="-8520934">
                <a:off x="9744490" y="301372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699" name="Google Shape;699;p13"/>
              <p:cNvCxnSpPr/>
              <p:nvPr/>
            </p:nvCxnSpPr>
            <p:spPr>
              <a:xfrm flipH="1" rot="-8640934">
                <a:off x="9829433" y="307573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0" name="Google Shape;700;p13"/>
              <p:cNvCxnSpPr/>
              <p:nvPr/>
            </p:nvCxnSpPr>
            <p:spPr>
              <a:xfrm flipH="1" rot="-8820934">
                <a:off x="9912951" y="313826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1" name="Google Shape;701;p13"/>
              <p:cNvCxnSpPr/>
              <p:nvPr/>
            </p:nvCxnSpPr>
            <p:spPr>
              <a:xfrm flipH="1" rot="-8940934">
                <a:off x="9999678" y="320297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2" name="Google Shape;702;p13"/>
              <p:cNvCxnSpPr/>
              <p:nvPr/>
            </p:nvCxnSpPr>
            <p:spPr>
              <a:xfrm flipH="1" rot="-9060934">
                <a:off x="10090827" y="325848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3" name="Google Shape;703;p13"/>
              <p:cNvCxnSpPr/>
              <p:nvPr/>
            </p:nvCxnSpPr>
            <p:spPr>
              <a:xfrm flipH="1" rot="-9180934">
                <a:off x="10184468" y="331218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4" name="Google Shape;704;p13"/>
              <p:cNvCxnSpPr/>
              <p:nvPr/>
            </p:nvCxnSpPr>
            <p:spPr>
              <a:xfrm flipH="1" rot="-9360934">
                <a:off x="10279751" y="335403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5" name="Google Shape;705;p13"/>
              <p:cNvCxnSpPr/>
              <p:nvPr/>
            </p:nvCxnSpPr>
            <p:spPr>
              <a:xfrm flipH="1" rot="-9480934">
                <a:off x="10376536" y="339795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6" name="Google Shape;706;p13"/>
              <p:cNvCxnSpPr/>
              <p:nvPr/>
            </p:nvCxnSpPr>
            <p:spPr>
              <a:xfrm flipH="1" rot="-9600934">
                <a:off x="10474724" y="344099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7" name="Google Shape;707;p13"/>
              <p:cNvCxnSpPr/>
              <p:nvPr/>
            </p:nvCxnSpPr>
            <p:spPr>
              <a:xfrm flipH="1" rot="-9720934">
                <a:off x="10572911" y="348272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8" name="Google Shape;708;p13"/>
              <p:cNvCxnSpPr/>
              <p:nvPr/>
            </p:nvCxnSpPr>
            <p:spPr>
              <a:xfrm flipH="1" rot="-9900934">
                <a:off x="10674235" y="351521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09" name="Google Shape;709;p13"/>
              <p:cNvCxnSpPr/>
              <p:nvPr/>
            </p:nvCxnSpPr>
            <p:spPr>
              <a:xfrm flipH="1" rot="-10020934">
                <a:off x="10777184" y="354526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0" name="Google Shape;710;p13"/>
              <p:cNvCxnSpPr/>
              <p:nvPr/>
            </p:nvCxnSpPr>
            <p:spPr>
              <a:xfrm flipH="1" rot="-10140934">
                <a:off x="10878685" y="356905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1" name="Google Shape;711;p13"/>
              <p:cNvCxnSpPr/>
              <p:nvPr/>
            </p:nvCxnSpPr>
            <p:spPr>
              <a:xfrm flipH="1" rot="-10260934">
                <a:off x="10985523" y="358987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2" name="Google Shape;712;p13"/>
              <p:cNvCxnSpPr/>
              <p:nvPr/>
            </p:nvCxnSpPr>
            <p:spPr>
              <a:xfrm flipH="1" rot="-10440934">
                <a:off x="11090248" y="360856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3" name="Google Shape;713;p13"/>
              <p:cNvCxnSpPr/>
              <p:nvPr/>
            </p:nvCxnSpPr>
            <p:spPr>
              <a:xfrm flipH="1" rot="-10560934">
                <a:off x="11194974" y="362725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4" name="Google Shape;714;p13"/>
              <p:cNvCxnSpPr/>
              <p:nvPr/>
            </p:nvCxnSpPr>
            <p:spPr>
              <a:xfrm flipH="1" rot="-10680934">
                <a:off x="11300553" y="362979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5" name="Google Shape;715;p13"/>
              <p:cNvCxnSpPr/>
              <p:nvPr/>
            </p:nvCxnSpPr>
            <p:spPr>
              <a:xfrm flipH="1" rot="10799066">
                <a:off x="11406133" y="36323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6" name="Google Shape;716;p13"/>
              <p:cNvCxnSpPr/>
              <p:nvPr/>
            </p:nvCxnSpPr>
            <p:spPr>
              <a:xfrm flipH="1" rot="10619066">
                <a:off x="11515381" y="364027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7" name="Google Shape;717;p13"/>
              <p:cNvCxnSpPr/>
              <p:nvPr/>
            </p:nvCxnSpPr>
            <p:spPr>
              <a:xfrm flipH="1" rot="10499066">
                <a:off x="11619921" y="363406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8" name="Google Shape;718;p13"/>
              <p:cNvCxnSpPr/>
              <p:nvPr/>
            </p:nvCxnSpPr>
            <p:spPr>
              <a:xfrm flipH="1" rot="10379066">
                <a:off x="11726244" y="362814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19" name="Google Shape;719;p13"/>
              <p:cNvCxnSpPr/>
              <p:nvPr/>
            </p:nvCxnSpPr>
            <p:spPr>
              <a:xfrm flipH="1" rot="10259066">
                <a:off x="11834913" y="361894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20" name="Google Shape;720;p13"/>
              <p:cNvCxnSpPr/>
              <p:nvPr/>
            </p:nvCxnSpPr>
            <p:spPr>
              <a:xfrm flipH="1" rot="10079066">
                <a:off x="11936733" y="360157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21" name="Google Shape;721;p13"/>
              <p:cNvCxnSpPr/>
              <p:nvPr/>
            </p:nvCxnSpPr>
            <p:spPr>
              <a:xfrm flipH="1" rot="9959066">
                <a:off x="12043295" y="357595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722" name="Google Shape;722;p13"/>
              <p:cNvCxnSpPr/>
              <p:nvPr/>
            </p:nvCxnSpPr>
            <p:spPr>
              <a:xfrm flipH="1" rot="9839066">
                <a:off x="12147794" y="3551837"/>
                <a:ext cx="2572" cy="138587"/>
              </a:xfrm>
              <a:prstGeom prst="straightConnector1">
                <a:avLst/>
              </a:prstGeom>
              <a:noFill/>
              <a:ln cap="rnd" cmpd="sng" w="9525">
                <a:solidFill>
                  <a:srgbClr val="FFFFFF">
                    <a:alpha val="29803"/>
                  </a:srgbClr>
                </a:solidFill>
                <a:prstDash val="solid"/>
                <a:round/>
                <a:headEnd len="sm" w="sm" type="none"/>
                <a:tailEnd len="sm" w="sm" type="none"/>
              </a:ln>
            </p:spPr>
          </p:cxnSp>
        </p:grpSp>
      </p:grpSp>
      <p:pic>
        <p:nvPicPr>
          <p:cNvPr descr="Image result for brainstorming" id="723" name="Google Shape;723;p13"/>
          <p:cNvPicPr preferRelativeResize="0"/>
          <p:nvPr/>
        </p:nvPicPr>
        <p:blipFill rotWithShape="1">
          <a:blip r:embed="rId7">
            <a:alphaModFix/>
          </a:blip>
          <a:srcRect b="-3" l="15060" r="14187" t="0"/>
          <a:stretch/>
        </p:blipFill>
        <p:spPr>
          <a:xfrm>
            <a:off x="4155334" y="585375"/>
            <a:ext cx="2138972" cy="2138971"/>
          </a:xfrm>
          <a:custGeom>
            <a:rect b="b" l="l" r="r" t="t"/>
            <a:pathLst>
              <a:path extrusionOk="0" h="2851962" w="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ln>
            <a:noFill/>
          </a:ln>
        </p:spPr>
      </p:pic>
      <p:pic>
        <p:nvPicPr>
          <p:cNvPr descr="File:Brainstorming-GLAM-CIV-novembre (9).jpg" id="724" name="Google Shape;724;p13"/>
          <p:cNvPicPr preferRelativeResize="0"/>
          <p:nvPr/>
        </p:nvPicPr>
        <p:blipFill rotWithShape="1">
          <a:blip r:embed="rId8">
            <a:alphaModFix/>
          </a:blip>
          <a:srcRect b="-1" l="24378" r="6726" t="0"/>
          <a:stretch/>
        </p:blipFill>
        <p:spPr>
          <a:xfrm>
            <a:off x="6681702" y="10"/>
            <a:ext cx="2462299" cy="2680517"/>
          </a:xfrm>
          <a:custGeom>
            <a:rect b="b" l="l" r="r" t="t"/>
            <a:pathLst>
              <a:path extrusionOk="0" h="3574038" w="3283065">
                <a:moveTo>
                  <a:pt x="191559" y="0"/>
                </a:moveTo>
                <a:lnTo>
                  <a:pt x="3283065" y="0"/>
                </a:lnTo>
                <a:lnTo>
                  <a:pt x="3283065" y="3480152"/>
                </a:lnTo>
                <a:lnTo>
                  <a:pt x="3181697" y="3507574"/>
                </a:lnTo>
                <a:cubicBezTo>
                  <a:pt x="2993327" y="3551058"/>
                  <a:pt x="2797112" y="3574038"/>
                  <a:pt x="2595530" y="3574038"/>
                </a:cubicBezTo>
                <a:cubicBezTo>
                  <a:pt x="1162058" y="3574038"/>
                  <a:pt x="0" y="2411980"/>
                  <a:pt x="0" y="978508"/>
                </a:cubicBezTo>
                <a:cubicBezTo>
                  <a:pt x="0" y="642538"/>
                  <a:pt x="63834" y="321477"/>
                  <a:pt x="180034" y="26792"/>
                </a:cubicBezTo>
                <a:close/>
              </a:path>
            </a:pathLst>
          </a:custGeom>
          <a:noFill/>
          <a:ln>
            <a:noFill/>
          </a:ln>
        </p:spPr>
      </p:pic>
      <p:sp>
        <p:nvSpPr>
          <p:cNvPr id="725" name="Google Shape;725;p1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9" name="Shape 729"/>
        <p:cNvGrpSpPr/>
        <p:nvPr/>
      </p:nvGrpSpPr>
      <p:grpSpPr>
        <a:xfrm>
          <a:off x="0" y="0"/>
          <a:ext cx="0" cy="0"/>
          <a:chOff x="0" y="0"/>
          <a:chExt cx="0" cy="0"/>
        </a:xfrm>
      </p:grpSpPr>
      <p:sp>
        <p:nvSpPr>
          <p:cNvPr id="730" name="Google Shape;730;p14"/>
          <p:cNvSpPr/>
          <p:nvPr/>
        </p:nvSpPr>
        <p:spPr>
          <a:xfrm>
            <a:off x="0" y="0"/>
            <a:ext cx="9144000" cy="51435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1" name="Google Shape;731;p14"/>
          <p:cNvSpPr txBox="1"/>
          <p:nvPr>
            <p:ph type="title"/>
          </p:nvPr>
        </p:nvSpPr>
        <p:spPr>
          <a:xfrm>
            <a:off x="514349" y="862557"/>
            <a:ext cx="2744542" cy="3418386"/>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2700"/>
              <a:buFont typeface="Calibri"/>
              <a:buNone/>
            </a:pPr>
            <a:r>
              <a:rPr b="1" lang="en-US"/>
              <a:t>CONCEPT LECTURE</a:t>
            </a:r>
            <a:r>
              <a:rPr lang="en-US"/>
              <a:t>:</a:t>
            </a:r>
            <a:endParaRPr/>
          </a:p>
        </p:txBody>
      </p:sp>
      <p:cxnSp>
        <p:nvCxnSpPr>
          <p:cNvPr id="732" name="Google Shape;732;p14"/>
          <p:cNvCxnSpPr/>
          <p:nvPr/>
        </p:nvCxnSpPr>
        <p:spPr>
          <a:xfrm>
            <a:off x="3500192" y="1251585"/>
            <a:ext cx="0" cy="2640330"/>
          </a:xfrm>
          <a:prstGeom prst="straightConnector1">
            <a:avLst/>
          </a:prstGeom>
          <a:noFill/>
          <a:ln cap="flat" cmpd="sng" w="19050">
            <a:solidFill>
              <a:schemeClr val="accent1"/>
            </a:solidFill>
            <a:prstDash val="solid"/>
            <a:round/>
            <a:headEnd len="sm" w="sm" type="none"/>
            <a:tailEnd len="sm" w="sm" type="none"/>
          </a:ln>
        </p:spPr>
      </p:cxnSp>
      <p:sp>
        <p:nvSpPr>
          <p:cNvPr id="733" name="Google Shape;733;p14"/>
          <p:cNvSpPr txBox="1"/>
          <p:nvPr>
            <p:ph idx="1" type="body"/>
          </p:nvPr>
        </p:nvSpPr>
        <p:spPr>
          <a:xfrm>
            <a:off x="3741493" y="862557"/>
            <a:ext cx="4888157" cy="3418386"/>
          </a:xfrm>
          <a:prstGeom prst="rect">
            <a:avLst/>
          </a:prstGeom>
          <a:noFill/>
          <a:ln>
            <a:noFill/>
          </a:ln>
        </p:spPr>
        <p:txBody>
          <a:bodyPr anchorCtr="0" anchor="ctr" bIns="45700" lIns="91425" spcFirstLastPara="1" rIns="91425" wrap="square" tIns="45700">
            <a:normAutofit/>
          </a:bodyPr>
          <a:lstStyle/>
          <a:p>
            <a:pPr indent="-271463" lvl="0" marL="214313" rtl="0" algn="l">
              <a:spcBef>
                <a:spcPts val="0"/>
              </a:spcBef>
              <a:spcAft>
                <a:spcPts val="0"/>
              </a:spcAft>
              <a:buSzPts val="2200"/>
              <a:buChar char="•"/>
            </a:pPr>
            <a:r>
              <a:rPr b="1" lang="en-US" sz="2250"/>
              <a:t>Topic</a:t>
            </a:r>
            <a:r>
              <a:rPr lang="en-US" sz="2250"/>
              <a:t>: Design theory for Concept Phase</a:t>
            </a:r>
            <a:endParaRPr sz="2250"/>
          </a:p>
          <a:p>
            <a:pPr indent="-271463" lvl="0" marL="214313" rtl="0" algn="l">
              <a:spcBef>
                <a:spcPts val="750"/>
              </a:spcBef>
              <a:spcAft>
                <a:spcPts val="0"/>
              </a:spcAft>
              <a:buSzPts val="2200"/>
              <a:buChar char="•"/>
            </a:pPr>
            <a:r>
              <a:rPr b="1" lang="en-US" sz="2250"/>
              <a:t>Topics: </a:t>
            </a:r>
            <a:endParaRPr sz="2250"/>
          </a:p>
          <a:p>
            <a:pPr indent="-271463" lvl="1" marL="557213" rtl="0" algn="l">
              <a:spcBef>
                <a:spcPts val="750"/>
              </a:spcBef>
              <a:spcAft>
                <a:spcPts val="0"/>
              </a:spcAft>
              <a:buSzPts val="2100"/>
              <a:buChar char="•"/>
            </a:pPr>
            <a:r>
              <a:rPr lang="en-US" sz="2100"/>
              <a:t>What is a Design Concept?</a:t>
            </a:r>
            <a:endParaRPr sz="2100"/>
          </a:p>
          <a:p>
            <a:pPr indent="-271463" lvl="1" marL="557213" rtl="0" algn="l">
              <a:spcBef>
                <a:spcPts val="750"/>
              </a:spcBef>
              <a:spcAft>
                <a:spcPts val="0"/>
              </a:spcAft>
              <a:buSzPts val="2100"/>
              <a:buChar char="•"/>
            </a:pPr>
            <a:r>
              <a:rPr lang="en-US" sz="2100"/>
              <a:t>Goals and Constraints</a:t>
            </a:r>
            <a:endParaRPr sz="2100"/>
          </a:p>
          <a:p>
            <a:pPr indent="-271463" lvl="1" marL="557213" rtl="0" algn="l">
              <a:spcBef>
                <a:spcPts val="750"/>
              </a:spcBef>
              <a:spcAft>
                <a:spcPts val="0"/>
              </a:spcAft>
              <a:buSzPts val="2100"/>
              <a:buChar char="•"/>
            </a:pPr>
            <a:r>
              <a:rPr lang="en-US" sz="2100"/>
              <a:t>Game Design Basics</a:t>
            </a:r>
            <a:endParaRPr sz="2100"/>
          </a:p>
          <a:p>
            <a:pPr indent="-271463" lvl="1" marL="557213" rtl="0" algn="l">
              <a:spcBef>
                <a:spcPts val="750"/>
              </a:spcBef>
              <a:spcAft>
                <a:spcPts val="0"/>
              </a:spcAft>
              <a:buSzPts val="2100"/>
              <a:buChar char="•"/>
            </a:pPr>
            <a:r>
              <a:rPr lang="en-US" sz="2100"/>
              <a:t>Envisioning the Experience</a:t>
            </a:r>
            <a:endParaRPr sz="2100"/>
          </a:p>
        </p:txBody>
      </p:sp>
      <p:sp>
        <p:nvSpPr>
          <p:cNvPr id="734" name="Google Shape;734;p14"/>
          <p:cNvSpPr txBox="1"/>
          <p:nvPr>
            <p:ph idx="11" type="ftr"/>
          </p:nvPr>
        </p:nvSpPr>
        <p:spPr>
          <a:xfrm>
            <a:off x="514350" y="4402931"/>
            <a:ext cx="5551715" cy="283369"/>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5"/>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pic>
        <p:nvPicPr>
          <p:cNvPr descr="Master Kids Baby - Free photo on Pixabay" id="740" name="Google Shape;740;p15"/>
          <p:cNvPicPr preferRelativeResize="0"/>
          <p:nvPr/>
        </p:nvPicPr>
        <p:blipFill rotWithShape="1">
          <a:blip r:embed="rId3">
            <a:alphaModFix/>
          </a:blip>
          <a:srcRect b="0" l="0" r="0" t="0"/>
          <a:stretch/>
        </p:blipFill>
        <p:spPr>
          <a:xfrm>
            <a:off x="2668599" y="1705337"/>
            <a:ext cx="4494247" cy="3014900"/>
          </a:xfrm>
          <a:prstGeom prst="rect">
            <a:avLst/>
          </a:prstGeom>
          <a:noFill/>
          <a:ln>
            <a:noFill/>
          </a:ln>
        </p:spPr>
      </p:pic>
      <p:sp>
        <p:nvSpPr>
          <p:cNvPr id="741" name="Google Shape;741;p15"/>
          <p:cNvSpPr/>
          <p:nvPr/>
        </p:nvSpPr>
        <p:spPr>
          <a:xfrm>
            <a:off x="1167223" y="423262"/>
            <a:ext cx="2614800" cy="2044800"/>
          </a:xfrm>
          <a:prstGeom prst="wedgeEllipseCallout">
            <a:avLst>
              <a:gd fmla="val 42835" name="adj1"/>
              <a:gd fmla="val 55420" name="adj2"/>
            </a:avLst>
          </a:prstGeom>
          <a:gradFill>
            <a:gsLst>
              <a:gs pos="0">
                <a:srgbClr val="E25A50"/>
              </a:gs>
              <a:gs pos="100000">
                <a:srgbClr val="C8382C"/>
              </a:gs>
            </a:gsLst>
            <a:lin ang="5400000" scaled="0"/>
          </a:gradFill>
          <a:ln>
            <a:noFill/>
          </a:ln>
          <a:effectLst>
            <a:outerShdw blurRad="63500" rotWithShape="0" dir="5400000" dist="38100">
              <a:srgbClr val="000000">
                <a:alpha val="6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What are we making?</a:t>
            </a:r>
            <a:endParaRPr/>
          </a:p>
        </p:txBody>
      </p:sp>
      <p:sp>
        <p:nvSpPr>
          <p:cNvPr id="742" name="Google Shape;742;p15"/>
          <p:cNvSpPr/>
          <p:nvPr/>
        </p:nvSpPr>
        <p:spPr>
          <a:xfrm>
            <a:off x="5954767" y="591877"/>
            <a:ext cx="2022000" cy="1471800"/>
          </a:xfrm>
          <a:prstGeom prst="wedgeEllipseCallout">
            <a:avLst>
              <a:gd fmla="val -33636" name="adj1"/>
              <a:gd fmla="val 59402" name="adj2"/>
            </a:avLst>
          </a:prstGeom>
          <a:gradFill>
            <a:gsLst>
              <a:gs pos="0">
                <a:srgbClr val="E25A50"/>
              </a:gs>
              <a:gs pos="100000">
                <a:srgbClr val="C8382C"/>
              </a:gs>
            </a:gsLst>
            <a:lin ang="5400000" scaled="0"/>
          </a:gradFill>
          <a:ln>
            <a:noFill/>
          </a:ln>
          <a:effectLst>
            <a:outerShdw blurRad="63500" rotWithShape="0" dir="5400000" dist="38100">
              <a:srgbClr val="000000">
                <a:alpha val="6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I have no idea!</a:t>
            </a:r>
            <a:endParaRPr/>
          </a:p>
        </p:txBody>
      </p:sp>
      <p:sp>
        <p:nvSpPr>
          <p:cNvPr id="743" name="Google Shape;743;p15"/>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6"/>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pic>
        <p:nvPicPr>
          <p:cNvPr descr="Example of bad engineering [14] | Download Scientific Diagram" id="749" name="Google Shape;749;p16"/>
          <p:cNvPicPr preferRelativeResize="0"/>
          <p:nvPr/>
        </p:nvPicPr>
        <p:blipFill rotWithShape="1">
          <a:blip r:embed="rId3">
            <a:alphaModFix/>
          </a:blip>
          <a:srcRect b="0" l="0" r="0" t="0"/>
          <a:stretch/>
        </p:blipFill>
        <p:spPr>
          <a:xfrm>
            <a:off x="822835" y="348442"/>
            <a:ext cx="7498330" cy="3362408"/>
          </a:xfrm>
          <a:prstGeom prst="rect">
            <a:avLst/>
          </a:prstGeom>
          <a:noFill/>
          <a:ln>
            <a:noFill/>
          </a:ln>
        </p:spPr>
      </p:pic>
      <p:sp>
        <p:nvSpPr>
          <p:cNvPr id="750" name="Google Shape;750;p16"/>
          <p:cNvSpPr txBox="1"/>
          <p:nvPr/>
        </p:nvSpPr>
        <p:spPr>
          <a:xfrm>
            <a:off x="1614488" y="3938258"/>
            <a:ext cx="5915025" cy="694465"/>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100"/>
              <a:buFont typeface="Arial"/>
              <a:buNone/>
            </a:pPr>
            <a:r>
              <a:rPr b="1" lang="en-US" sz="2100">
                <a:solidFill>
                  <a:schemeClr val="lt1"/>
                </a:solidFill>
                <a:latin typeface="Calibri"/>
                <a:ea typeface="Calibri"/>
                <a:cs typeface="Calibri"/>
                <a:sym typeface="Calibri"/>
              </a:rPr>
              <a:t>Planning is important</a:t>
            </a:r>
            <a:endParaRPr/>
          </a:p>
          <a:p>
            <a:pPr indent="0" lvl="0" marL="0" marR="0" rtl="0" algn="ctr">
              <a:lnSpc>
                <a:spcPct val="90000"/>
              </a:lnSpc>
              <a:spcBef>
                <a:spcPts val="1000"/>
              </a:spcBef>
              <a:spcAft>
                <a:spcPts val="0"/>
              </a:spcAft>
              <a:buClr>
                <a:schemeClr val="lt1"/>
              </a:buClr>
              <a:buSzPts val="1575"/>
              <a:buFont typeface="Arial"/>
              <a:buNone/>
            </a:pPr>
            <a:r>
              <a:t/>
            </a:r>
            <a:endParaRPr b="1" sz="1575">
              <a:solidFill>
                <a:schemeClr val="lt1"/>
              </a:solidFill>
              <a:latin typeface="Calibri"/>
              <a:ea typeface="Calibri"/>
              <a:cs typeface="Calibri"/>
              <a:sym typeface="Calibri"/>
            </a:endParaRPr>
          </a:p>
        </p:txBody>
      </p:sp>
      <p:sp>
        <p:nvSpPr>
          <p:cNvPr id="751" name="Google Shape;751;p16"/>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xEl>
                                              <p:pRg end="0" st="0"/>
                                            </p:txEl>
                                          </p:spTgt>
                                        </p:tgtEl>
                                        <p:attrNameLst>
                                          <p:attrName>style.visibility</p:attrName>
                                        </p:attrNameLst>
                                      </p:cBhvr>
                                      <p:to>
                                        <p:strVal val="visible"/>
                                      </p:to>
                                    </p:set>
                                    <p:animEffect filter="fade" transition="in">
                                      <p:cBhvr>
                                        <p:cTn dur="500"/>
                                        <p:tgtEl>
                                          <p:spTgt spid="75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xEl>
                                              <p:pRg end="1" st="1"/>
                                            </p:txEl>
                                          </p:spTgt>
                                        </p:tgtEl>
                                        <p:attrNameLst>
                                          <p:attrName>style.visibility</p:attrName>
                                        </p:attrNameLst>
                                      </p:cBhvr>
                                      <p:to>
                                        <p:strVal val="visible"/>
                                      </p:to>
                                    </p:set>
                                    <p:animEffect filter="fade" transition="in">
                                      <p:cBhvr>
                                        <p:cTn dur="500"/>
                                        <p:tgtEl>
                                          <p:spTgt spid="75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55" name="Shape 755"/>
        <p:cNvGrpSpPr/>
        <p:nvPr/>
      </p:nvGrpSpPr>
      <p:grpSpPr>
        <a:xfrm>
          <a:off x="0" y="0"/>
          <a:ext cx="0" cy="0"/>
          <a:chOff x="0" y="0"/>
          <a:chExt cx="0" cy="0"/>
        </a:xfrm>
      </p:grpSpPr>
      <p:sp>
        <p:nvSpPr>
          <p:cNvPr id="756" name="Google Shape;756;p17"/>
          <p:cNvSpPr/>
          <p:nvPr/>
        </p:nvSpPr>
        <p:spPr>
          <a:xfrm>
            <a:off x="0" y="0"/>
            <a:ext cx="9144000" cy="5143500"/>
          </a:xfrm>
          <a:prstGeom prst="rect">
            <a:avLst/>
          </a:prstGeom>
          <a:gradFill>
            <a:gsLst>
              <a:gs pos="0">
                <a:srgbClr val="606060"/>
              </a:gs>
              <a:gs pos="100000">
                <a:schemeClr val="dk1"/>
              </a:gs>
            </a:gsLst>
            <a:lin ang="474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57" name="Google Shape;757;p17"/>
          <p:cNvPicPr preferRelativeResize="0"/>
          <p:nvPr/>
        </p:nvPicPr>
        <p:blipFill rotWithShape="1">
          <a:blip r:embed="rId3">
            <a:alphaModFix/>
          </a:blip>
          <a:srcRect b="0" l="0" r="0" t="0"/>
          <a:stretch/>
        </p:blipFill>
        <p:spPr>
          <a:xfrm>
            <a:off x="0" y="255426"/>
            <a:ext cx="9141618" cy="5142160"/>
          </a:xfrm>
          <a:prstGeom prst="rect">
            <a:avLst/>
          </a:prstGeom>
          <a:noFill/>
          <a:ln>
            <a:noFill/>
          </a:ln>
        </p:spPr>
      </p:pic>
      <p:sp>
        <p:nvSpPr>
          <p:cNvPr id="758" name="Google Shape;758;p17"/>
          <p:cNvSpPr/>
          <p:nvPr/>
        </p:nvSpPr>
        <p:spPr>
          <a:xfrm flipH="1">
            <a:off x="0" y="0"/>
            <a:ext cx="7906232" cy="5143500"/>
          </a:xfrm>
          <a:custGeom>
            <a:rect b="b" l="l" r="r" t="t"/>
            <a:pathLst>
              <a:path extrusionOk="0" h="6858000" w="10541643">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17"/>
          <p:cNvSpPr txBox="1"/>
          <p:nvPr>
            <p:ph type="title"/>
          </p:nvPr>
        </p:nvSpPr>
        <p:spPr>
          <a:xfrm>
            <a:off x="514351" y="457200"/>
            <a:ext cx="5804806" cy="69215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2400"/>
              <a:buFont typeface="Calibri"/>
              <a:buNone/>
            </a:pPr>
            <a:r>
              <a:rPr b="1" lang="en-US" sz="2400"/>
              <a:t>WHAT IS A “DESIGN CONCEPT”?</a:t>
            </a:r>
            <a:endParaRPr sz="2400"/>
          </a:p>
        </p:txBody>
      </p:sp>
      <p:sp>
        <p:nvSpPr>
          <p:cNvPr id="760" name="Google Shape;760;p17"/>
          <p:cNvSpPr txBox="1"/>
          <p:nvPr>
            <p:ph idx="1" type="body"/>
          </p:nvPr>
        </p:nvSpPr>
        <p:spPr>
          <a:xfrm>
            <a:off x="514352" y="1363067"/>
            <a:ext cx="6229348" cy="2980333"/>
          </a:xfrm>
          <a:prstGeom prst="rect">
            <a:avLst/>
          </a:prstGeom>
          <a:noFill/>
          <a:ln>
            <a:noFill/>
          </a:ln>
        </p:spPr>
        <p:txBody>
          <a:bodyPr anchorCtr="0" anchor="ctr" bIns="45700" lIns="91425" spcFirstLastPara="1" rIns="91425" wrap="square" tIns="45700">
            <a:normAutofit/>
          </a:bodyPr>
          <a:lstStyle/>
          <a:p>
            <a:pPr indent="0" lvl="0" marL="0" rtl="0" algn="ctr">
              <a:spcBef>
                <a:spcPts val="750"/>
              </a:spcBef>
              <a:spcAft>
                <a:spcPts val="0"/>
              </a:spcAft>
              <a:buSzPts val="1300"/>
              <a:buNone/>
            </a:pPr>
            <a:r>
              <a:rPr b="1" lang="en-US" sz="2350">
                <a:solidFill>
                  <a:srgbClr val="262626"/>
                </a:solidFill>
              </a:rPr>
              <a:t>It's the initial need assessment and plan </a:t>
            </a:r>
            <a:endParaRPr sz="2350"/>
          </a:p>
          <a:p>
            <a:pPr indent="0" lvl="0" marL="0" rtl="0" algn="ctr">
              <a:spcBef>
                <a:spcPts val="750"/>
              </a:spcBef>
              <a:spcAft>
                <a:spcPts val="0"/>
              </a:spcAft>
              <a:buSzPts val="1300"/>
              <a:buNone/>
            </a:pPr>
            <a:r>
              <a:rPr b="1" lang="en-US" sz="2350">
                <a:solidFill>
                  <a:srgbClr val="262626"/>
                </a:solidFill>
              </a:rPr>
              <a:t>that states why and how</a:t>
            </a:r>
            <a:endParaRPr sz="2350"/>
          </a:p>
          <a:p>
            <a:pPr indent="0" lvl="0" marL="0" rtl="0" algn="ctr">
              <a:spcBef>
                <a:spcPts val="750"/>
              </a:spcBef>
              <a:spcAft>
                <a:spcPts val="0"/>
              </a:spcAft>
              <a:buSzPts val="1300"/>
              <a:buNone/>
            </a:pPr>
            <a:r>
              <a:rPr b="1" lang="en-US" sz="2350">
                <a:solidFill>
                  <a:srgbClr val="262626"/>
                </a:solidFill>
              </a:rPr>
              <a:t>you will reach your project goals, </a:t>
            </a:r>
            <a:endParaRPr sz="2350"/>
          </a:p>
          <a:p>
            <a:pPr indent="0" lvl="0" marL="0" rtl="0" algn="ctr">
              <a:spcBef>
                <a:spcPts val="750"/>
              </a:spcBef>
              <a:spcAft>
                <a:spcPts val="0"/>
              </a:spcAft>
              <a:buSzPts val="1300"/>
              <a:buNone/>
            </a:pPr>
            <a:r>
              <a:rPr b="1" lang="en-US" sz="2350">
                <a:solidFill>
                  <a:srgbClr val="262626"/>
                </a:solidFill>
              </a:rPr>
              <a:t>and what the player experience will be.</a:t>
            </a:r>
            <a:endParaRPr sz="2350"/>
          </a:p>
        </p:txBody>
      </p:sp>
      <p:sp>
        <p:nvSpPr>
          <p:cNvPr id="761" name="Google Shape;761;p17"/>
          <p:cNvSpPr txBox="1"/>
          <p:nvPr>
            <p:ph idx="11" type="ftr"/>
          </p:nvPr>
        </p:nvSpPr>
        <p:spPr>
          <a:xfrm>
            <a:off x="1" y="4860131"/>
            <a:ext cx="54150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750">
                <a:solidFill>
                  <a:srgbClr val="3F3F3F"/>
                </a:solidFill>
                <a:latin typeface="Calibri"/>
                <a:ea typeface="Calibri"/>
                <a:cs typeface="Calibri"/>
                <a:sym typeface="Calibri"/>
              </a:rPr>
              <a:t>Copyright Crowell Interactive Inc. 	 </a:t>
            </a:r>
            <a:fld id="{00000000-1234-1234-1234-123412341234}" type="slidenum">
              <a:rPr b="0" i="0" lang="en-US" sz="750">
                <a:solidFill>
                  <a:srgbClr val="3F3F3F"/>
                </a:solidFill>
                <a:latin typeface="Calibri"/>
                <a:ea typeface="Calibri"/>
                <a:cs typeface="Calibri"/>
                <a:sym typeface="Calibri"/>
              </a:rPr>
              <a:t>‹#›</a:t>
            </a:fld>
            <a:r>
              <a:rPr b="0" i="0" lang="en-US" sz="750">
                <a:solidFill>
                  <a:srgbClr val="3F3F3F"/>
                </a:solidFill>
                <a:latin typeface="Calibri"/>
                <a:ea typeface="Calibri"/>
                <a:cs typeface="Calibri"/>
                <a:sym typeface="Calibri"/>
              </a:rPr>
              <a:t> </a:t>
            </a:r>
            <a:endParaRPr b="0" i="0" sz="750">
              <a:solidFill>
                <a:srgbClr val="3F3F3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xEl>
                                              <p:pRg end="0" st="0"/>
                                            </p:txEl>
                                          </p:spTgt>
                                        </p:tgtEl>
                                        <p:attrNameLst>
                                          <p:attrName>style.visibility</p:attrName>
                                        </p:attrNameLst>
                                      </p:cBhvr>
                                      <p:to>
                                        <p:strVal val="visible"/>
                                      </p:to>
                                    </p:set>
                                    <p:animEffect filter="fade" transition="in">
                                      <p:cBhvr>
                                        <p:cTn dur="500"/>
                                        <p:tgtEl>
                                          <p:spTgt spid="76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xEl>
                                              <p:pRg end="1" st="1"/>
                                            </p:txEl>
                                          </p:spTgt>
                                        </p:tgtEl>
                                        <p:attrNameLst>
                                          <p:attrName>style.visibility</p:attrName>
                                        </p:attrNameLst>
                                      </p:cBhvr>
                                      <p:to>
                                        <p:strVal val="visible"/>
                                      </p:to>
                                    </p:set>
                                    <p:animEffect filter="fade" transition="in">
                                      <p:cBhvr>
                                        <p:cTn dur="500"/>
                                        <p:tgtEl>
                                          <p:spTgt spid="76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xEl>
                                              <p:pRg end="2" st="2"/>
                                            </p:txEl>
                                          </p:spTgt>
                                        </p:tgtEl>
                                        <p:attrNameLst>
                                          <p:attrName>style.visibility</p:attrName>
                                        </p:attrNameLst>
                                      </p:cBhvr>
                                      <p:to>
                                        <p:strVal val="visible"/>
                                      </p:to>
                                    </p:set>
                                    <p:animEffect filter="fade" transition="in">
                                      <p:cBhvr>
                                        <p:cTn dur="500"/>
                                        <p:tgtEl>
                                          <p:spTgt spid="76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0">
                                            <p:txEl>
                                              <p:pRg end="3" st="3"/>
                                            </p:txEl>
                                          </p:spTgt>
                                        </p:tgtEl>
                                        <p:attrNameLst>
                                          <p:attrName>style.visibility</p:attrName>
                                        </p:attrNameLst>
                                      </p:cBhvr>
                                      <p:to>
                                        <p:strVal val="visible"/>
                                      </p:to>
                                    </p:set>
                                    <p:animEffect filter="fade" transition="in">
                                      <p:cBhvr>
                                        <p:cTn dur="500"/>
                                        <p:tgtEl>
                                          <p:spTgt spid="76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6" name="Shape 766"/>
        <p:cNvGrpSpPr/>
        <p:nvPr/>
      </p:nvGrpSpPr>
      <p:grpSpPr>
        <a:xfrm>
          <a:off x="0" y="0"/>
          <a:ext cx="0" cy="0"/>
          <a:chOff x="0" y="0"/>
          <a:chExt cx="0" cy="0"/>
        </a:xfrm>
      </p:grpSpPr>
      <p:sp>
        <p:nvSpPr>
          <p:cNvPr id="767" name="Google Shape;767;p18"/>
          <p:cNvSpPr txBox="1"/>
          <p:nvPr>
            <p:ph type="title"/>
          </p:nvPr>
        </p:nvSpPr>
        <p:spPr>
          <a:xfrm>
            <a:off x="3716593" y="479322"/>
            <a:ext cx="4944806" cy="120936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WHAT IS A DESIGN?</a:t>
            </a:r>
            <a:endParaRPr/>
          </a:p>
        </p:txBody>
      </p:sp>
      <p:pic>
        <p:nvPicPr>
          <p:cNvPr descr="3D lines forming different sizes of boxes" id="768" name="Google Shape;768;p18"/>
          <p:cNvPicPr preferRelativeResize="0"/>
          <p:nvPr/>
        </p:nvPicPr>
        <p:blipFill rotWithShape="1">
          <a:blip r:embed="rId4">
            <a:alphaModFix/>
          </a:blip>
          <a:srcRect b="0" l="14876" r="28847" t="0"/>
          <a:stretch/>
        </p:blipFill>
        <p:spPr>
          <a:xfrm>
            <a:off x="20" y="731"/>
            <a:ext cx="3476986" cy="5143500"/>
          </a:xfrm>
          <a:prstGeom prst="rect">
            <a:avLst/>
          </a:prstGeom>
          <a:noFill/>
          <a:ln>
            <a:noFill/>
          </a:ln>
        </p:spPr>
      </p:pic>
      <p:sp>
        <p:nvSpPr>
          <p:cNvPr id="769" name="Google Shape;769;p18"/>
          <p:cNvSpPr txBox="1"/>
          <p:nvPr>
            <p:ph idx="1" type="body"/>
          </p:nvPr>
        </p:nvSpPr>
        <p:spPr>
          <a:xfrm>
            <a:off x="3716593" y="1688690"/>
            <a:ext cx="4944806" cy="2979174"/>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3600"/>
              <a:buNone/>
            </a:pPr>
            <a:r>
              <a:rPr lang="en-US" sz="3600"/>
              <a:t>A Design is a Solution </a:t>
            </a:r>
            <a:endParaRPr/>
          </a:p>
          <a:p>
            <a:pPr indent="0" lvl="0" marL="0" rtl="0" algn="ctr">
              <a:spcBef>
                <a:spcPts val="750"/>
              </a:spcBef>
              <a:spcAft>
                <a:spcPts val="0"/>
              </a:spcAft>
              <a:buSzPts val="3600"/>
              <a:buNone/>
            </a:pPr>
            <a:r>
              <a:rPr lang="en-US" sz="3600"/>
              <a:t>for a Need</a:t>
            </a:r>
            <a:endParaRPr/>
          </a:p>
        </p:txBody>
      </p:sp>
      <p:sp>
        <p:nvSpPr>
          <p:cNvPr id="770" name="Google Shape;770;p18"/>
          <p:cNvSpPr txBox="1"/>
          <p:nvPr>
            <p:ph idx="11" type="ftr"/>
          </p:nvPr>
        </p:nvSpPr>
        <p:spPr>
          <a:xfrm>
            <a:off x="-3" y="4860140"/>
            <a:ext cx="2870100" cy="283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0" i="0" lang="en-US" sz="750">
                <a:solidFill>
                  <a:srgbClr val="FFFFFF"/>
                </a:solidFill>
                <a:latin typeface="Calibri"/>
                <a:ea typeface="Calibri"/>
                <a:cs typeface="Calibri"/>
                <a:sym typeface="Calibri"/>
              </a:rPr>
              <a:t>Copyright Crowell Interactive Inc. 	 </a:t>
            </a:r>
            <a:fld id="{00000000-1234-1234-1234-123412341234}" type="slidenum">
              <a:rPr b="0" i="0" lang="en-US" sz="750">
                <a:solidFill>
                  <a:srgbClr val="FFFFFF"/>
                </a:solidFill>
                <a:latin typeface="Calibri"/>
                <a:ea typeface="Calibri"/>
                <a:cs typeface="Calibri"/>
                <a:sym typeface="Calibri"/>
              </a:rPr>
              <a:t>‹#›</a:t>
            </a:fld>
            <a:r>
              <a:rPr b="0" i="0" lang="en-US" sz="750">
                <a:solidFill>
                  <a:srgbClr val="FFFFFF"/>
                </a:solidFill>
                <a:latin typeface="Calibri"/>
                <a:ea typeface="Calibri"/>
                <a:cs typeface="Calibri"/>
                <a:sym typeface="Calibri"/>
              </a:rPr>
              <a:t> </a:t>
            </a:r>
            <a:endParaRPr b="0" i="0" sz="750">
              <a:solidFill>
                <a:srgbClr val="FFFFFF"/>
              </a:solidFill>
              <a:latin typeface="Calibri"/>
              <a:ea typeface="Calibri"/>
              <a:cs typeface="Calibri"/>
              <a:sym typeface="Calibri"/>
            </a:endParaRPr>
          </a:p>
        </p:txBody>
      </p:sp>
      <p:sp>
        <p:nvSpPr>
          <p:cNvPr id="771" name="Google Shape;771;p18"/>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xEl>
                                              <p:pRg end="0" st="0"/>
                                            </p:txEl>
                                          </p:spTgt>
                                        </p:tgtEl>
                                        <p:attrNameLst>
                                          <p:attrName>style.visibility</p:attrName>
                                        </p:attrNameLst>
                                      </p:cBhvr>
                                      <p:to>
                                        <p:strVal val="visible"/>
                                      </p:to>
                                    </p:set>
                                    <p:animEffect filter="fade" transition="in">
                                      <p:cBhvr>
                                        <p:cTn dur="500"/>
                                        <p:tgtEl>
                                          <p:spTgt spid="7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9">
                                            <p:txEl>
                                              <p:pRg end="1" st="1"/>
                                            </p:txEl>
                                          </p:spTgt>
                                        </p:tgtEl>
                                        <p:attrNameLst>
                                          <p:attrName>style.visibility</p:attrName>
                                        </p:attrNameLst>
                                      </p:cBhvr>
                                      <p:to>
                                        <p:strVal val="visible"/>
                                      </p:to>
                                    </p:set>
                                    <p:animEffect filter="fade" transition="in">
                                      <p:cBhvr>
                                        <p:cTn dur="500"/>
                                        <p:tgtEl>
                                          <p:spTgt spid="76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79ff5a003d_0_0"/>
          <p:cNvSpPr txBox="1"/>
          <p:nvPr>
            <p:ph type="title"/>
          </p:nvPr>
        </p:nvSpPr>
        <p:spPr>
          <a:xfrm>
            <a:off x="292095" y="123709"/>
            <a:ext cx="5152800" cy="1092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WHO IS THIS GUY?</a:t>
            </a:r>
            <a:endParaRPr/>
          </a:p>
        </p:txBody>
      </p:sp>
      <p:sp>
        <p:nvSpPr>
          <p:cNvPr descr="Image result for tvokids logo" id="236" name="Google Shape;236;g279ff5a003d_0_0"/>
          <p:cNvSpPr/>
          <p:nvPr/>
        </p:nvSpPr>
        <p:spPr>
          <a:xfrm>
            <a:off x="1522072" y="2291501"/>
            <a:ext cx="56100" cy="56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pic>
        <p:nvPicPr>
          <p:cNvPr id="237" name="Google Shape;237;g279ff5a003d_0_0"/>
          <p:cNvPicPr preferRelativeResize="0"/>
          <p:nvPr/>
        </p:nvPicPr>
        <p:blipFill rotWithShape="1">
          <a:blip r:embed="rId3">
            <a:alphaModFix/>
          </a:blip>
          <a:srcRect b="0" l="0" r="0" t="0"/>
          <a:stretch/>
        </p:blipFill>
        <p:spPr>
          <a:xfrm>
            <a:off x="5929643" y="261084"/>
            <a:ext cx="1599900" cy="1599900"/>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960"/>
              </a:srgbClr>
            </a:outerShdw>
          </a:effectLst>
        </p:spPr>
      </p:pic>
      <p:sp>
        <p:nvSpPr>
          <p:cNvPr id="238" name="Google Shape;238;g279ff5a003d_0_0"/>
          <p:cNvSpPr txBox="1"/>
          <p:nvPr>
            <p:ph idx="1" type="body"/>
          </p:nvPr>
        </p:nvSpPr>
        <p:spPr>
          <a:xfrm>
            <a:off x="1614488" y="1001423"/>
            <a:ext cx="5915100" cy="1517700"/>
          </a:xfrm>
          <a:prstGeom prst="rect">
            <a:avLst/>
          </a:prstGeom>
          <a:noFill/>
          <a:ln>
            <a:noFill/>
          </a:ln>
        </p:spPr>
        <p:txBody>
          <a:bodyPr anchorCtr="0" anchor="ctr" bIns="45700" lIns="91425" spcFirstLastPara="1" rIns="91425" wrap="square" tIns="45700">
            <a:normAutofit fontScale="85000" lnSpcReduction="20000"/>
          </a:bodyPr>
          <a:lstStyle/>
          <a:p>
            <a:pPr indent="-221488" lvl="0" marL="214312" rtl="0" algn="l">
              <a:spcBef>
                <a:spcPts val="0"/>
              </a:spcBef>
              <a:spcAft>
                <a:spcPts val="0"/>
              </a:spcAft>
              <a:buSzPct val="100000"/>
              <a:buChar char="•"/>
            </a:pPr>
            <a:r>
              <a:rPr lang="en-US" sz="1500"/>
              <a:t>Adam Clare</a:t>
            </a:r>
            <a:endParaRPr/>
          </a:p>
          <a:p>
            <a:pPr indent="-221488" lvl="0" marL="214312" rtl="0" algn="l">
              <a:spcBef>
                <a:spcPts val="750"/>
              </a:spcBef>
              <a:spcAft>
                <a:spcPts val="0"/>
              </a:spcAft>
              <a:buSzPct val="100000"/>
              <a:buChar char="•"/>
            </a:pPr>
            <a:r>
              <a:rPr lang="en-US" sz="1500"/>
              <a:t>Lead Designer -  Wero Creative</a:t>
            </a:r>
            <a:endParaRPr sz="1500"/>
          </a:p>
          <a:p>
            <a:pPr indent="-221488" lvl="0" marL="214312" rtl="0" algn="l">
              <a:spcBef>
                <a:spcPts val="750"/>
              </a:spcBef>
              <a:spcAft>
                <a:spcPts val="0"/>
              </a:spcAft>
              <a:buSzPct val="100000"/>
              <a:buChar char="•"/>
            </a:pPr>
            <a:r>
              <a:rPr lang="en-US" sz="1500"/>
              <a:t>Clients include Microsoft, Sage, and EY</a:t>
            </a:r>
            <a:endParaRPr sz="1500"/>
          </a:p>
          <a:p>
            <a:pPr indent="-221488" lvl="0" marL="214312" rtl="0" algn="l">
              <a:spcBef>
                <a:spcPts val="750"/>
              </a:spcBef>
              <a:spcAft>
                <a:spcPts val="0"/>
              </a:spcAft>
              <a:buSzPct val="100000"/>
              <a:buChar char="•"/>
            </a:pPr>
            <a:r>
              <a:rPr lang="en-US" sz="1500"/>
              <a:t>Escape room guru, author of ‘Escape the Game’</a:t>
            </a:r>
            <a:endParaRPr sz="1500"/>
          </a:p>
          <a:p>
            <a:pPr indent="-221488" lvl="0" marL="214312" rtl="0" algn="l">
              <a:spcBef>
                <a:spcPts val="750"/>
              </a:spcBef>
              <a:spcAft>
                <a:spcPts val="0"/>
              </a:spcAft>
              <a:buSzPct val="100000"/>
              <a:buChar char="•"/>
            </a:pPr>
            <a:r>
              <a:rPr lang="en-US" sz="1500"/>
              <a:t>Veteran educator, currently </a:t>
            </a:r>
            <a:r>
              <a:rPr lang="en-US" sz="1500"/>
              <a:t>teaching Game Design at Sheridan College</a:t>
            </a:r>
            <a:endParaRPr/>
          </a:p>
          <a:p>
            <a:pPr indent="-147891" lvl="1" marL="557212" rtl="0" algn="l">
              <a:spcBef>
                <a:spcPts val="750"/>
              </a:spcBef>
              <a:spcAft>
                <a:spcPts val="0"/>
              </a:spcAft>
              <a:buSzPct val="100000"/>
              <a:buNone/>
            </a:pPr>
            <a:r>
              <a:t/>
            </a:r>
            <a:endParaRPr sz="1350"/>
          </a:p>
        </p:txBody>
      </p:sp>
      <p:sp>
        <p:nvSpPr>
          <p:cNvPr id="239" name="Google Shape;239;g279ff5a003d_0_0"/>
          <p:cNvSpPr txBox="1"/>
          <p:nvPr>
            <p:ph idx="11" type="ftr"/>
          </p:nvPr>
        </p:nvSpPr>
        <p:spPr>
          <a:xfrm>
            <a:off x="0" y="4860131"/>
            <a:ext cx="5870700" cy="28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u="none" cap="none" strike="noStrike">
                <a:solidFill>
                  <a:schemeClr val="lt1"/>
                </a:solidFill>
                <a:latin typeface="Calibri"/>
                <a:ea typeface="Calibri"/>
                <a:cs typeface="Calibri"/>
                <a:sym typeface="Calibri"/>
              </a:rPr>
              <a:t>Copyright Crowell Interactive Inc. 	 </a:t>
            </a:r>
            <a:fld id="{00000000-1234-1234-1234-123412341234}" type="slidenum">
              <a:rPr b="0" i="0" lang="en-US" sz="750" u="none" cap="none" strike="noStrike">
                <a:solidFill>
                  <a:schemeClr val="lt1"/>
                </a:solidFill>
                <a:latin typeface="Calibri"/>
                <a:ea typeface="Calibri"/>
                <a:cs typeface="Calibri"/>
                <a:sym typeface="Calibri"/>
              </a:rPr>
              <a:t>‹#›</a:t>
            </a:fld>
            <a:r>
              <a:rPr b="0" i="0" lang="en-US" sz="750" u="none" cap="none" strike="noStrike">
                <a:solidFill>
                  <a:schemeClr val="lt1"/>
                </a:solidFill>
                <a:latin typeface="Calibri"/>
                <a:ea typeface="Calibri"/>
                <a:cs typeface="Calibri"/>
                <a:sym typeface="Calibri"/>
              </a:rPr>
              <a:t> </a:t>
            </a:r>
            <a:endParaRPr b="0" i="0" sz="750" u="none" cap="none" strike="noStrike">
              <a:solidFill>
                <a:schemeClr val="lt1"/>
              </a:solidFill>
              <a:latin typeface="Calibri"/>
              <a:ea typeface="Calibri"/>
              <a:cs typeface="Calibri"/>
              <a:sym typeface="Calibri"/>
            </a:endParaRPr>
          </a:p>
        </p:txBody>
      </p:sp>
      <p:pic>
        <p:nvPicPr>
          <p:cNvPr descr="Wero Creative" id="240" name="Google Shape;240;g279ff5a003d_0_0"/>
          <p:cNvPicPr preferRelativeResize="0"/>
          <p:nvPr/>
        </p:nvPicPr>
        <p:blipFill>
          <a:blip r:embed="rId4">
            <a:alphaModFix/>
          </a:blip>
          <a:stretch>
            <a:fillRect/>
          </a:stretch>
        </p:blipFill>
        <p:spPr>
          <a:xfrm>
            <a:off x="6314123" y="3730325"/>
            <a:ext cx="2696651" cy="807975"/>
          </a:xfrm>
          <a:prstGeom prst="rect">
            <a:avLst/>
          </a:prstGeom>
          <a:noFill/>
          <a:ln>
            <a:noFill/>
          </a:ln>
        </p:spPr>
      </p:pic>
      <p:pic>
        <p:nvPicPr>
          <p:cNvPr id="241" name="Google Shape;241;g279ff5a003d_0_0"/>
          <p:cNvPicPr preferRelativeResize="0"/>
          <p:nvPr/>
        </p:nvPicPr>
        <p:blipFill>
          <a:blip r:embed="rId5">
            <a:alphaModFix/>
          </a:blip>
          <a:stretch>
            <a:fillRect/>
          </a:stretch>
        </p:blipFill>
        <p:spPr>
          <a:xfrm>
            <a:off x="152400" y="3560903"/>
            <a:ext cx="2453675" cy="1146825"/>
          </a:xfrm>
          <a:prstGeom prst="rect">
            <a:avLst/>
          </a:prstGeom>
          <a:noFill/>
          <a:ln>
            <a:noFill/>
          </a:ln>
        </p:spPr>
      </p:pic>
      <p:pic>
        <p:nvPicPr>
          <p:cNvPr id="242" name="Google Shape;242;g279ff5a003d_0_0"/>
          <p:cNvPicPr preferRelativeResize="0"/>
          <p:nvPr/>
        </p:nvPicPr>
        <p:blipFill>
          <a:blip r:embed="rId6">
            <a:alphaModFix/>
          </a:blip>
          <a:stretch>
            <a:fillRect/>
          </a:stretch>
        </p:blipFill>
        <p:spPr>
          <a:xfrm>
            <a:off x="2535799" y="2790998"/>
            <a:ext cx="2036209" cy="2036209"/>
          </a:xfrm>
          <a:prstGeom prst="rect">
            <a:avLst/>
          </a:prstGeom>
          <a:noFill/>
          <a:ln>
            <a:noFill/>
          </a:ln>
        </p:spPr>
      </p:pic>
      <p:pic>
        <p:nvPicPr>
          <p:cNvPr id="243" name="Google Shape;243;g279ff5a003d_0_0"/>
          <p:cNvPicPr preferRelativeResize="0"/>
          <p:nvPr/>
        </p:nvPicPr>
        <p:blipFill>
          <a:blip r:embed="rId7">
            <a:alphaModFix/>
          </a:blip>
          <a:stretch>
            <a:fillRect/>
          </a:stretch>
        </p:blipFill>
        <p:spPr>
          <a:xfrm>
            <a:off x="4468650" y="3082550"/>
            <a:ext cx="1669100" cy="1625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9"/>
          <p:cNvSpPr txBox="1"/>
          <p:nvPr>
            <p:ph type="title"/>
          </p:nvPr>
        </p:nvSpPr>
        <p:spPr>
          <a:xfrm>
            <a:off x="1610916" y="3932731"/>
            <a:ext cx="5915025" cy="660449"/>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CONCEPT: CREATE</a:t>
            </a:r>
            <a:endParaRPr/>
          </a:p>
        </p:txBody>
      </p:sp>
      <p:pic>
        <p:nvPicPr>
          <p:cNvPr descr="Related image" id="777" name="Google Shape;777;p19"/>
          <p:cNvPicPr preferRelativeResize="0"/>
          <p:nvPr/>
        </p:nvPicPr>
        <p:blipFill rotWithShape="1">
          <a:blip r:embed="rId3">
            <a:alphaModFix/>
          </a:blip>
          <a:srcRect b="0" l="0" r="0" t="0"/>
          <a:stretch/>
        </p:blipFill>
        <p:spPr>
          <a:xfrm>
            <a:off x="3628014" y="577816"/>
            <a:ext cx="1638194" cy="1228646"/>
          </a:xfrm>
          <a:prstGeom prst="rect">
            <a:avLst/>
          </a:prstGeom>
          <a:noFill/>
          <a:ln>
            <a:noFill/>
          </a:ln>
        </p:spPr>
      </p:pic>
      <p:pic>
        <p:nvPicPr>
          <p:cNvPr descr="Image result for brainstorming" id="778" name="Google Shape;778;p19"/>
          <p:cNvPicPr preferRelativeResize="0"/>
          <p:nvPr/>
        </p:nvPicPr>
        <p:blipFill rotWithShape="1">
          <a:blip r:embed="rId4">
            <a:alphaModFix/>
          </a:blip>
          <a:srcRect b="0" l="0" r="0" t="0"/>
          <a:stretch/>
        </p:blipFill>
        <p:spPr>
          <a:xfrm>
            <a:off x="6020947" y="1122771"/>
            <a:ext cx="1462613" cy="1638638"/>
          </a:xfrm>
          <a:prstGeom prst="rect">
            <a:avLst/>
          </a:prstGeom>
          <a:noFill/>
          <a:ln>
            <a:noFill/>
          </a:ln>
        </p:spPr>
      </p:pic>
      <p:pic>
        <p:nvPicPr>
          <p:cNvPr descr="File:Brainstorming-GLAM-CIV-novembre (9).jpg" id="779" name="Google Shape;779;p19"/>
          <p:cNvPicPr preferRelativeResize="0"/>
          <p:nvPr/>
        </p:nvPicPr>
        <p:blipFill rotWithShape="1">
          <a:blip r:embed="rId5">
            <a:alphaModFix/>
          </a:blip>
          <a:srcRect b="0" l="0" r="0" t="0"/>
          <a:stretch/>
        </p:blipFill>
        <p:spPr>
          <a:xfrm>
            <a:off x="1610916" y="1636304"/>
            <a:ext cx="1596154" cy="1197116"/>
          </a:xfrm>
          <a:prstGeom prst="rect">
            <a:avLst/>
          </a:prstGeom>
          <a:noFill/>
          <a:ln>
            <a:noFill/>
          </a:ln>
        </p:spPr>
      </p:pic>
      <p:pic>
        <p:nvPicPr>
          <p:cNvPr descr="Image result for brainstorming" id="780" name="Google Shape;780;p19"/>
          <p:cNvPicPr preferRelativeResize="0"/>
          <p:nvPr/>
        </p:nvPicPr>
        <p:blipFill rotWithShape="1">
          <a:blip r:embed="rId6">
            <a:alphaModFix/>
          </a:blip>
          <a:srcRect b="0" l="0" r="0" t="0"/>
          <a:stretch/>
        </p:blipFill>
        <p:spPr>
          <a:xfrm>
            <a:off x="3766189" y="2395337"/>
            <a:ext cx="1649406" cy="1164893"/>
          </a:xfrm>
          <a:prstGeom prst="rect">
            <a:avLst/>
          </a:prstGeom>
          <a:noFill/>
          <a:ln>
            <a:noFill/>
          </a:ln>
        </p:spPr>
      </p:pic>
      <p:sp>
        <p:nvSpPr>
          <p:cNvPr id="781" name="Google Shape;781;p1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20"/>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OVERVIEW </a:t>
            </a:r>
            <a:endParaRPr/>
          </a:p>
        </p:txBody>
      </p:sp>
      <p:sp>
        <p:nvSpPr>
          <p:cNvPr id="787" name="Google Shape;787;p20"/>
          <p:cNvSpPr txBox="1"/>
          <p:nvPr>
            <p:ph idx="1" type="body"/>
          </p:nvPr>
        </p:nvSpPr>
        <p:spPr>
          <a:xfrm>
            <a:off x="514350" y="898225"/>
            <a:ext cx="8127300" cy="3696600"/>
          </a:xfrm>
          <a:prstGeom prst="rect">
            <a:avLst/>
          </a:prstGeom>
          <a:noFill/>
          <a:ln>
            <a:noFill/>
          </a:ln>
        </p:spPr>
        <p:txBody>
          <a:bodyPr anchorCtr="0" anchor="ctr" bIns="45700" lIns="91425" spcFirstLastPara="1" rIns="91425" wrap="square" tIns="45700">
            <a:noAutofit/>
          </a:bodyPr>
          <a:lstStyle/>
          <a:p>
            <a:pPr indent="-214313" lvl="0" marL="214313" rtl="0" algn="l">
              <a:lnSpc>
                <a:spcPct val="90000"/>
              </a:lnSpc>
              <a:spcBef>
                <a:spcPts val="0"/>
              </a:spcBef>
              <a:spcAft>
                <a:spcPts val="0"/>
              </a:spcAft>
              <a:buSzPts val="2100"/>
              <a:buChar char="•"/>
            </a:pPr>
            <a:r>
              <a:rPr b="1" lang="en-US" sz="2500"/>
              <a:t>Deliverable</a:t>
            </a:r>
            <a:r>
              <a:rPr lang="en-US" sz="2500"/>
              <a:t>: </a:t>
            </a:r>
            <a:r>
              <a:rPr lang="en-US" sz="1750"/>
              <a:t>A game concept with clear Goals and some game ideas that will achieve them</a:t>
            </a:r>
            <a:r>
              <a:rPr lang="en-US" sz="2500"/>
              <a:t>.</a:t>
            </a:r>
            <a:endParaRPr sz="2500"/>
          </a:p>
          <a:p>
            <a:pPr indent="-239713" lvl="0" marL="214313" rtl="0" algn="l">
              <a:lnSpc>
                <a:spcPct val="90000"/>
              </a:lnSpc>
              <a:spcBef>
                <a:spcPts val="750"/>
              </a:spcBef>
              <a:spcAft>
                <a:spcPts val="0"/>
              </a:spcAft>
              <a:buSzPts val="2500"/>
              <a:buChar char="•"/>
            </a:pPr>
            <a:r>
              <a:rPr b="1" lang="en-US" sz="2500"/>
              <a:t>Process:</a:t>
            </a:r>
            <a:endParaRPr sz="1750"/>
          </a:p>
          <a:p>
            <a:pPr indent="-368300" lvl="1" marL="685800" rtl="0" algn="l">
              <a:lnSpc>
                <a:spcPct val="90000"/>
              </a:lnSpc>
              <a:spcBef>
                <a:spcPts val="750"/>
              </a:spcBef>
              <a:spcAft>
                <a:spcPts val="0"/>
              </a:spcAft>
              <a:buSzPts val="2275"/>
              <a:buFont typeface="Calibri"/>
              <a:buAutoNum type="arabicPeriod"/>
            </a:pPr>
            <a:r>
              <a:rPr b="1" lang="en-US" sz="2275"/>
              <a:t>Brainstorm fields of interest, form teams</a:t>
            </a:r>
            <a:endParaRPr sz="1600"/>
          </a:p>
          <a:p>
            <a:pPr indent="-368300" lvl="1" marL="685800" rtl="0" algn="l">
              <a:lnSpc>
                <a:spcPct val="90000"/>
              </a:lnSpc>
              <a:spcBef>
                <a:spcPts val="750"/>
              </a:spcBef>
              <a:spcAft>
                <a:spcPts val="0"/>
              </a:spcAft>
              <a:buSzPts val="2275"/>
              <a:buFont typeface="Calibri"/>
              <a:buAutoNum type="arabicPeriod"/>
            </a:pPr>
            <a:r>
              <a:rPr b="1" lang="en-US" sz="2275"/>
              <a:t>ID Goals and Constraints</a:t>
            </a:r>
            <a:endParaRPr sz="1600"/>
          </a:p>
          <a:p>
            <a:pPr indent="-368300" lvl="1" marL="685800" rtl="0" algn="l">
              <a:lnSpc>
                <a:spcPct val="90000"/>
              </a:lnSpc>
              <a:spcBef>
                <a:spcPts val="750"/>
              </a:spcBef>
              <a:spcAft>
                <a:spcPts val="0"/>
              </a:spcAft>
              <a:buSzPts val="2275"/>
              <a:buFont typeface="Calibri"/>
              <a:buAutoNum type="arabicPeriod"/>
            </a:pPr>
            <a:r>
              <a:rPr b="1" lang="en-US" sz="2275"/>
              <a:t>Focus on slice of Curriculum</a:t>
            </a:r>
            <a:endParaRPr sz="1600"/>
          </a:p>
          <a:p>
            <a:pPr indent="-368300" lvl="1" marL="685800" rtl="0" algn="l">
              <a:lnSpc>
                <a:spcPct val="90000"/>
              </a:lnSpc>
              <a:spcBef>
                <a:spcPts val="750"/>
              </a:spcBef>
              <a:spcAft>
                <a:spcPts val="0"/>
              </a:spcAft>
              <a:buSzPts val="2275"/>
              <a:buFont typeface="Calibri"/>
              <a:buAutoNum type="arabicPeriod"/>
            </a:pPr>
            <a:r>
              <a:rPr b="1" lang="en-US" sz="2275"/>
              <a:t>Envision Gameplay</a:t>
            </a:r>
            <a:endParaRPr sz="1600"/>
          </a:p>
          <a:p>
            <a:pPr indent="-368300" lvl="1" marL="685800" rtl="0" algn="l">
              <a:lnSpc>
                <a:spcPct val="90000"/>
              </a:lnSpc>
              <a:spcBef>
                <a:spcPts val="750"/>
              </a:spcBef>
              <a:spcAft>
                <a:spcPts val="0"/>
              </a:spcAft>
              <a:buSzPts val="2275"/>
              <a:buFont typeface="Calibri"/>
              <a:buAutoNum type="arabicPeriod"/>
            </a:pPr>
            <a:r>
              <a:rPr b="1" lang="en-US" sz="2275"/>
              <a:t>Document the Concept</a:t>
            </a:r>
            <a:endParaRPr sz="2275"/>
          </a:p>
        </p:txBody>
      </p:sp>
      <p:sp>
        <p:nvSpPr>
          <p:cNvPr id="788" name="Google Shape;788;p20"/>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279ff5a003d_0_22"/>
          <p:cNvSpPr txBox="1"/>
          <p:nvPr>
            <p:ph type="title"/>
          </p:nvPr>
        </p:nvSpPr>
        <p:spPr>
          <a:xfrm>
            <a:off x="1614441" y="278831"/>
            <a:ext cx="5915100" cy="6603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CONCEPT: FORM TEAMS!</a:t>
            </a:r>
            <a:endParaRPr/>
          </a:p>
        </p:txBody>
      </p:sp>
      <p:sp>
        <p:nvSpPr>
          <p:cNvPr id="794" name="Google Shape;794;g279ff5a003d_0_22"/>
          <p:cNvSpPr txBox="1"/>
          <p:nvPr>
            <p:ph idx="11" type="ftr"/>
          </p:nvPr>
        </p:nvSpPr>
        <p:spPr>
          <a:xfrm>
            <a:off x="0" y="4860131"/>
            <a:ext cx="2072100" cy="28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pic>
        <p:nvPicPr>
          <p:cNvPr id="795" name="Google Shape;795;g279ff5a003d_0_22" title="Anchorman Team GIF (Provided by Tenor)"/>
          <p:cNvPicPr preferRelativeResize="0"/>
          <p:nvPr/>
        </p:nvPicPr>
        <p:blipFill>
          <a:blip r:embed="rId3">
            <a:alphaModFix/>
          </a:blip>
          <a:stretch>
            <a:fillRect/>
          </a:stretch>
        </p:blipFill>
        <p:spPr>
          <a:xfrm>
            <a:off x="2196750" y="1092263"/>
            <a:ext cx="4743450" cy="2667000"/>
          </a:xfrm>
          <a:prstGeom prst="rect">
            <a:avLst/>
          </a:prstGeom>
          <a:noFill/>
          <a:ln>
            <a:noFill/>
          </a:ln>
        </p:spPr>
      </p:pic>
      <p:sp>
        <p:nvSpPr>
          <p:cNvPr id="796" name="Google Shape;796;g279ff5a003d_0_22"/>
          <p:cNvSpPr/>
          <p:nvPr/>
        </p:nvSpPr>
        <p:spPr>
          <a:xfrm>
            <a:off x="2196676" y="3805550"/>
            <a:ext cx="4743600" cy="824700"/>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 minutes!</a:t>
            </a:r>
            <a:endParaRPr sz="36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21"/>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FORM CURRICULUM TEAMS</a:t>
            </a:r>
            <a:r>
              <a:rPr lang="en-US"/>
              <a:t> </a:t>
            </a:r>
            <a:endParaRPr/>
          </a:p>
          <a:p>
            <a:pPr indent="0" lvl="0" marL="0" rtl="0" algn="l">
              <a:spcBef>
                <a:spcPts val="0"/>
              </a:spcBef>
              <a:spcAft>
                <a:spcPts val="0"/>
              </a:spcAft>
              <a:buClr>
                <a:schemeClr val="lt1"/>
              </a:buClr>
              <a:buSzPts val="2700"/>
              <a:buFont typeface="Calibri"/>
              <a:buNone/>
            </a:pPr>
            <a:r>
              <a:rPr lang="en-US"/>
              <a:t>5 Minutes</a:t>
            </a:r>
            <a:endParaRPr/>
          </a:p>
        </p:txBody>
      </p:sp>
      <p:sp>
        <p:nvSpPr>
          <p:cNvPr id="802" name="Google Shape;802;p21"/>
          <p:cNvSpPr txBox="1"/>
          <p:nvPr>
            <p:ph idx="1" type="body"/>
          </p:nvPr>
        </p:nvSpPr>
        <p:spPr>
          <a:xfrm>
            <a:off x="463050" y="1022950"/>
            <a:ext cx="8217900" cy="3678300"/>
          </a:xfrm>
          <a:prstGeom prst="rect">
            <a:avLst/>
          </a:prstGeom>
          <a:noFill/>
          <a:ln>
            <a:noFill/>
          </a:ln>
        </p:spPr>
        <p:txBody>
          <a:bodyPr anchorCtr="0" anchor="ctr" bIns="45700" lIns="91425" spcFirstLastPara="1" rIns="91425" wrap="square" tIns="45700">
            <a:noAutofit/>
          </a:bodyPr>
          <a:lstStyle/>
          <a:p>
            <a:pPr indent="-239713" lvl="0" marL="214313" rtl="0" algn="l">
              <a:spcBef>
                <a:spcPts val="0"/>
              </a:spcBef>
              <a:spcAft>
                <a:spcPts val="0"/>
              </a:spcAft>
              <a:buSzPts val="2500"/>
              <a:buChar char="•"/>
            </a:pPr>
            <a:r>
              <a:rPr b="1" lang="en-US" sz="2500"/>
              <a:t>Deliverable</a:t>
            </a:r>
            <a:r>
              <a:rPr lang="en-US" sz="2500"/>
              <a:t>: </a:t>
            </a:r>
            <a:r>
              <a:rPr lang="en-US" sz="2500" u="sng"/>
              <a:t>Everyone on a team </a:t>
            </a:r>
            <a:r>
              <a:rPr lang="en-US" sz="2500"/>
              <a:t>that is focused on a curriculum of their choice.</a:t>
            </a:r>
            <a:endParaRPr sz="2500"/>
          </a:p>
          <a:p>
            <a:pPr indent="-239713" lvl="0" marL="214313" rtl="0" algn="l">
              <a:spcBef>
                <a:spcPts val="750"/>
              </a:spcBef>
              <a:spcAft>
                <a:spcPts val="0"/>
              </a:spcAft>
              <a:buSzPts val="2500"/>
              <a:buChar char="•"/>
            </a:pPr>
            <a:r>
              <a:rPr b="1" lang="en-US" sz="2500"/>
              <a:t>Process</a:t>
            </a:r>
            <a:r>
              <a:rPr lang="en-US" sz="2500"/>
              <a:t>: </a:t>
            </a:r>
            <a:endParaRPr sz="1750"/>
          </a:p>
          <a:p>
            <a:pPr indent="-368300" lvl="1" marL="685800" rtl="0" algn="l">
              <a:spcBef>
                <a:spcPts val="750"/>
              </a:spcBef>
              <a:spcAft>
                <a:spcPts val="0"/>
              </a:spcAft>
              <a:buSzPts val="2275"/>
              <a:buFont typeface="Calibri"/>
              <a:buAutoNum type="arabicPeriod"/>
            </a:pPr>
            <a:r>
              <a:rPr b="1" lang="en-US" sz="2275">
                <a:solidFill>
                  <a:srgbClr val="FFFF00"/>
                </a:solidFill>
              </a:rPr>
              <a:t>All</a:t>
            </a:r>
            <a:r>
              <a:rPr lang="en-US" sz="2275"/>
              <a:t>: Brainstorm fields/curriculums of interest. </a:t>
            </a:r>
            <a:r>
              <a:rPr lang="en-US" sz="2275"/>
              <a:t>Some people may have a clear desire already, that's fine. </a:t>
            </a:r>
            <a:endParaRPr sz="1600"/>
          </a:p>
          <a:p>
            <a:pPr indent="-368300" lvl="1" marL="685800" rtl="0" algn="l">
              <a:spcBef>
                <a:spcPts val="750"/>
              </a:spcBef>
              <a:spcAft>
                <a:spcPts val="0"/>
              </a:spcAft>
              <a:buSzPts val="2275"/>
              <a:buFont typeface="Calibri"/>
              <a:buAutoNum type="arabicPeriod"/>
            </a:pPr>
            <a:r>
              <a:rPr b="1" lang="en-US" sz="2275">
                <a:solidFill>
                  <a:srgbClr val="FFFF00"/>
                </a:solidFill>
              </a:rPr>
              <a:t>You</a:t>
            </a:r>
            <a:r>
              <a:rPr lang="en-US" sz="2275"/>
              <a:t>: Choose which field you want to work on. Be flexible. </a:t>
            </a:r>
            <a:endParaRPr sz="1600"/>
          </a:p>
          <a:p>
            <a:pPr indent="-368300" lvl="1" marL="685800" rtl="0" algn="l">
              <a:spcBef>
                <a:spcPts val="750"/>
              </a:spcBef>
              <a:spcAft>
                <a:spcPts val="0"/>
              </a:spcAft>
              <a:buSzPts val="2275"/>
              <a:buFont typeface="Calibri"/>
              <a:buAutoNum type="arabicPeriod"/>
            </a:pPr>
            <a:r>
              <a:rPr b="1" lang="en-US" sz="2275">
                <a:solidFill>
                  <a:srgbClr val="FFFF00"/>
                </a:solidFill>
              </a:rPr>
              <a:t>You</a:t>
            </a:r>
            <a:r>
              <a:rPr lang="en-US" sz="2275"/>
              <a:t>: Sign up for the team who is working on that</a:t>
            </a:r>
            <a:endParaRPr sz="1600"/>
          </a:p>
          <a:p>
            <a:pPr indent="-368300" lvl="1" marL="685800" rtl="0" algn="l">
              <a:spcBef>
                <a:spcPts val="750"/>
              </a:spcBef>
              <a:spcAft>
                <a:spcPts val="0"/>
              </a:spcAft>
              <a:buSzPts val="2275"/>
              <a:buFont typeface="Calibri"/>
              <a:buAutoNum type="arabicPeriod"/>
            </a:pPr>
            <a:r>
              <a:rPr b="1" lang="en-US" sz="2275">
                <a:solidFill>
                  <a:srgbClr val="FFFF00"/>
                </a:solidFill>
              </a:rPr>
              <a:t>You</a:t>
            </a:r>
            <a:r>
              <a:rPr lang="en-US" sz="2275"/>
              <a:t>: Be ready to go to your Team table</a:t>
            </a:r>
            <a:endParaRPr sz="1600"/>
          </a:p>
        </p:txBody>
      </p:sp>
      <p:sp>
        <p:nvSpPr>
          <p:cNvPr id="803" name="Google Shape;803;p2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7" name="Shape 807"/>
        <p:cNvGrpSpPr/>
        <p:nvPr/>
      </p:nvGrpSpPr>
      <p:grpSpPr>
        <a:xfrm>
          <a:off x="0" y="0"/>
          <a:ext cx="0" cy="0"/>
          <a:chOff x="0" y="0"/>
          <a:chExt cx="0" cy="0"/>
        </a:xfrm>
      </p:grpSpPr>
      <p:pic>
        <p:nvPicPr>
          <p:cNvPr id="808" name="Google Shape;808;p22"/>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809" name="Google Shape;809;p22"/>
          <p:cNvSpPr txBox="1"/>
          <p:nvPr>
            <p:ph type="title"/>
          </p:nvPr>
        </p:nvSpPr>
        <p:spPr>
          <a:xfrm>
            <a:off x="6101837" y="1267372"/>
            <a:ext cx="2514300" cy="28101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lt1"/>
              </a:buClr>
              <a:buSzPct val="100000"/>
              <a:buFont typeface="Calibri"/>
              <a:buNone/>
            </a:pPr>
            <a:r>
              <a:rPr lang="en-US" sz="3000"/>
              <a:t>EACH TEAM WILL HAVE A PRINTED GOOGLE SLIDE DECK TO COLLABORATE ON</a:t>
            </a:r>
            <a:endParaRPr/>
          </a:p>
        </p:txBody>
      </p:sp>
      <p:pic>
        <p:nvPicPr>
          <p:cNvPr id="810" name="Google Shape;810;p22"/>
          <p:cNvPicPr preferRelativeResize="0"/>
          <p:nvPr/>
        </p:nvPicPr>
        <p:blipFill rotWithShape="1">
          <a:blip r:embed="rId5">
            <a:alphaModFix/>
          </a:blip>
          <a:srcRect b="0" l="0" r="0" t="0"/>
          <a:stretch/>
        </p:blipFill>
        <p:spPr>
          <a:xfrm>
            <a:off x="472357" y="1120107"/>
            <a:ext cx="5191023" cy="2906972"/>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811" name="Google Shape;811;p22"/>
          <p:cNvSpPr txBox="1"/>
          <p:nvPr>
            <p:ph type="title"/>
          </p:nvPr>
        </p:nvSpPr>
        <p:spPr>
          <a:xfrm>
            <a:off x="1614441" y="278831"/>
            <a:ext cx="5915100" cy="660300"/>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CONCEPT: PROCESS NOTE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5" name="Shape 815"/>
        <p:cNvGrpSpPr/>
        <p:nvPr/>
      </p:nvGrpSpPr>
      <p:grpSpPr>
        <a:xfrm>
          <a:off x="0" y="0"/>
          <a:ext cx="0" cy="0"/>
          <a:chOff x="0" y="0"/>
          <a:chExt cx="0" cy="0"/>
        </a:xfrm>
      </p:grpSpPr>
      <p:pic>
        <p:nvPicPr>
          <p:cNvPr id="816" name="Google Shape;816;p23"/>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817" name="Google Shape;817;p23"/>
          <p:cNvSpPr txBox="1"/>
          <p:nvPr>
            <p:ph type="title"/>
          </p:nvPr>
        </p:nvSpPr>
        <p:spPr>
          <a:xfrm>
            <a:off x="5850700" y="479325"/>
            <a:ext cx="3081300" cy="4100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2700"/>
              <a:buFont typeface="Calibri"/>
              <a:buNone/>
            </a:pPr>
            <a:r>
              <a:rPr b="1" lang="en-US" sz="2200"/>
              <a:t>FOLLOW THE PROCESS!</a:t>
            </a:r>
            <a:br>
              <a:rPr lang="en-US" sz="2200"/>
            </a:br>
            <a:br>
              <a:rPr lang="en-US" sz="2200"/>
            </a:br>
            <a:r>
              <a:rPr lang="en-US" sz="2200"/>
              <a:t> WORK ON EACH SLIDE PRINTOUT PAGE AS WE HIT THAT STAGE.</a:t>
            </a:r>
            <a:endParaRPr sz="2200"/>
          </a:p>
          <a:p>
            <a:pPr indent="0" lvl="0" marL="0" rtl="0" algn="l">
              <a:lnSpc>
                <a:spcPct val="90000"/>
              </a:lnSpc>
              <a:spcBef>
                <a:spcPts val="0"/>
              </a:spcBef>
              <a:spcAft>
                <a:spcPts val="0"/>
              </a:spcAft>
              <a:buClr>
                <a:schemeClr val="lt1"/>
              </a:buClr>
              <a:buSzPts val="2700"/>
              <a:buFont typeface="Calibri"/>
              <a:buNone/>
            </a:pPr>
            <a:r>
              <a:t/>
            </a:r>
            <a:endParaRPr sz="2200"/>
          </a:p>
          <a:p>
            <a:pPr indent="0" lvl="0" marL="0" rtl="0" algn="l">
              <a:lnSpc>
                <a:spcPct val="90000"/>
              </a:lnSpc>
              <a:spcBef>
                <a:spcPts val="0"/>
              </a:spcBef>
              <a:spcAft>
                <a:spcPts val="0"/>
              </a:spcAft>
              <a:buClr>
                <a:schemeClr val="lt1"/>
              </a:buClr>
              <a:buSzPts val="2700"/>
              <a:buFont typeface="Calibri"/>
              <a:buNone/>
            </a:pPr>
            <a:r>
              <a:rPr lang="en-US" sz="2200"/>
              <a:t>COMPLETE EACH STAGE WITHIN THE TIME FRAME.</a:t>
            </a:r>
            <a:endParaRPr sz="2200"/>
          </a:p>
          <a:p>
            <a:pPr indent="0" lvl="0" marL="0" rtl="0" algn="l">
              <a:lnSpc>
                <a:spcPct val="90000"/>
              </a:lnSpc>
              <a:spcBef>
                <a:spcPts val="0"/>
              </a:spcBef>
              <a:spcAft>
                <a:spcPts val="0"/>
              </a:spcAft>
              <a:buClr>
                <a:schemeClr val="lt1"/>
              </a:buClr>
              <a:buSzPts val="2700"/>
              <a:buFont typeface="Calibri"/>
              <a:buNone/>
            </a:pPr>
            <a:r>
              <a:t/>
            </a:r>
            <a:endParaRPr sz="2200"/>
          </a:p>
          <a:p>
            <a:pPr indent="0" lvl="0" marL="0" rtl="0" algn="l">
              <a:lnSpc>
                <a:spcPct val="90000"/>
              </a:lnSpc>
              <a:spcBef>
                <a:spcPts val="0"/>
              </a:spcBef>
              <a:spcAft>
                <a:spcPts val="0"/>
              </a:spcAft>
              <a:buClr>
                <a:schemeClr val="lt1"/>
              </a:buClr>
              <a:buSzPts val="2700"/>
              <a:buFont typeface="Calibri"/>
              <a:buNone/>
            </a:pPr>
            <a:r>
              <a:rPr lang="en-US" sz="2200"/>
              <a:t>YOU WILL BE ABLE TO COME BACK AND UPDATE EACH PAGE.</a:t>
            </a:r>
            <a:endParaRPr sz="2200"/>
          </a:p>
        </p:txBody>
      </p:sp>
      <p:pic>
        <p:nvPicPr>
          <p:cNvPr id="818" name="Google Shape;818;p23"/>
          <p:cNvPicPr preferRelativeResize="0"/>
          <p:nvPr/>
        </p:nvPicPr>
        <p:blipFill rotWithShape="1">
          <a:blip r:embed="rId5">
            <a:alphaModFix/>
          </a:blip>
          <a:srcRect b="0" l="0" r="0" t="0"/>
          <a:stretch/>
        </p:blipFill>
        <p:spPr>
          <a:xfrm>
            <a:off x="357868" y="317046"/>
            <a:ext cx="4007065" cy="2254704"/>
          </a:xfrm>
          <a:prstGeom prst="rect">
            <a:avLst/>
          </a:prstGeom>
          <a:noFill/>
          <a:ln>
            <a:noFill/>
          </a:ln>
          <a:effectLst>
            <a:outerShdw blurRad="63500" sx="102000" rotWithShape="0" algn="ctr" sy="102000">
              <a:srgbClr val="000000">
                <a:alpha val="40000"/>
              </a:srgbClr>
            </a:outerShdw>
          </a:effectLst>
        </p:spPr>
      </p:pic>
      <p:pic>
        <p:nvPicPr>
          <p:cNvPr id="819" name="Google Shape;819;p23"/>
          <p:cNvPicPr preferRelativeResize="0"/>
          <p:nvPr/>
        </p:nvPicPr>
        <p:blipFill rotWithShape="1">
          <a:blip r:embed="rId6">
            <a:alphaModFix/>
          </a:blip>
          <a:srcRect b="0" l="0" r="0" t="0"/>
          <a:stretch/>
        </p:blipFill>
        <p:spPr>
          <a:xfrm>
            <a:off x="569857" y="806904"/>
            <a:ext cx="4155024" cy="2342470"/>
          </a:xfrm>
          <a:prstGeom prst="rect">
            <a:avLst/>
          </a:prstGeom>
          <a:noFill/>
          <a:ln>
            <a:noFill/>
          </a:ln>
          <a:effectLst>
            <a:outerShdw blurRad="63500" sx="102000" rotWithShape="0" algn="ctr" sy="102000">
              <a:srgbClr val="000000">
                <a:alpha val="40000"/>
              </a:srgbClr>
            </a:outerShdw>
          </a:effectLst>
        </p:spPr>
      </p:pic>
      <p:pic>
        <p:nvPicPr>
          <p:cNvPr id="820" name="Google Shape;820;p23"/>
          <p:cNvPicPr preferRelativeResize="0"/>
          <p:nvPr/>
        </p:nvPicPr>
        <p:blipFill rotWithShape="1">
          <a:blip r:embed="rId7">
            <a:alphaModFix/>
          </a:blip>
          <a:srcRect b="0" l="0" r="0" t="0"/>
          <a:stretch/>
        </p:blipFill>
        <p:spPr>
          <a:xfrm>
            <a:off x="815700" y="1286532"/>
            <a:ext cx="4155025" cy="2352700"/>
          </a:xfrm>
          <a:prstGeom prst="rect">
            <a:avLst/>
          </a:prstGeom>
          <a:noFill/>
          <a:ln>
            <a:noFill/>
          </a:ln>
          <a:effectLst>
            <a:outerShdw blurRad="63500" sx="102000" rotWithShape="0" algn="ctr" sy="102000">
              <a:srgbClr val="000000">
                <a:alpha val="40000"/>
              </a:srgbClr>
            </a:outerShdw>
          </a:effectLst>
        </p:spPr>
      </p:pic>
      <p:pic>
        <p:nvPicPr>
          <p:cNvPr id="821" name="Google Shape;821;p23"/>
          <p:cNvPicPr preferRelativeResize="0"/>
          <p:nvPr/>
        </p:nvPicPr>
        <p:blipFill rotWithShape="1">
          <a:blip r:embed="rId8">
            <a:alphaModFix/>
          </a:blip>
          <a:srcRect b="0" l="0" r="0" t="0"/>
          <a:stretch/>
        </p:blipFill>
        <p:spPr>
          <a:xfrm>
            <a:off x="1150950" y="1973024"/>
            <a:ext cx="4156437" cy="2352700"/>
          </a:xfrm>
          <a:prstGeom prst="rect">
            <a:avLst/>
          </a:prstGeom>
          <a:noFill/>
          <a:ln>
            <a:noFill/>
          </a:ln>
          <a:effectLst>
            <a:outerShdw blurRad="63500" sx="102000" rotWithShape="0" algn="ctr" sy="102000">
              <a:srgbClr val="000000">
                <a:alpha val="40000"/>
              </a:srgbClr>
            </a:outerShdw>
          </a:effectLst>
        </p:spPr>
      </p:pic>
      <p:pic>
        <p:nvPicPr>
          <p:cNvPr id="822" name="Google Shape;822;p23"/>
          <p:cNvPicPr preferRelativeResize="0"/>
          <p:nvPr/>
        </p:nvPicPr>
        <p:blipFill rotWithShape="1">
          <a:blip r:embed="rId9">
            <a:alphaModFix/>
          </a:blip>
          <a:srcRect b="0" l="0" r="0" t="0"/>
          <a:stretch/>
        </p:blipFill>
        <p:spPr>
          <a:xfrm>
            <a:off x="1325047" y="2267693"/>
            <a:ext cx="4345206" cy="2475757"/>
          </a:xfrm>
          <a:prstGeom prst="rect">
            <a:avLst/>
          </a:prstGeom>
          <a:noFill/>
          <a:ln>
            <a:noFill/>
          </a:ln>
          <a:effectLst>
            <a:outerShdw blurRad="63500" sx="102000" rotWithShape="0" algn="ctr" sy="102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26" name="Shape 826"/>
        <p:cNvGrpSpPr/>
        <p:nvPr/>
      </p:nvGrpSpPr>
      <p:grpSpPr>
        <a:xfrm>
          <a:off x="0" y="0"/>
          <a:ext cx="0" cy="0"/>
          <a:chOff x="0" y="0"/>
          <a:chExt cx="0" cy="0"/>
        </a:xfrm>
      </p:grpSpPr>
      <p:sp>
        <p:nvSpPr>
          <p:cNvPr id="827" name="Google Shape;827;p24"/>
          <p:cNvSpPr txBox="1"/>
          <p:nvPr>
            <p:ph idx="4294967295" type="title"/>
          </p:nvPr>
        </p:nvSpPr>
        <p:spPr>
          <a:xfrm>
            <a:off x="0" y="0"/>
            <a:ext cx="7599363"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BRAINSTORM THEMES &amp; FORM GROUPS</a:t>
            </a:r>
            <a:endParaRPr/>
          </a:p>
        </p:txBody>
      </p:sp>
      <p:sp>
        <p:nvSpPr>
          <p:cNvPr id="828" name="Google Shape;828;p24"/>
          <p:cNvSpPr txBox="1"/>
          <p:nvPr/>
        </p:nvSpPr>
        <p:spPr>
          <a:xfrm>
            <a:off x="1544637" y="1501140"/>
            <a:ext cx="5938203"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Lets come up with 3-4 ideas </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And form groups to create games centered on them</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Look in chat for the link to the Jamboard</a:t>
            </a:r>
            <a:endParaRPr sz="18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832" name="Shape 832"/>
        <p:cNvGrpSpPr/>
        <p:nvPr/>
      </p:nvGrpSpPr>
      <p:grpSpPr>
        <a:xfrm>
          <a:off x="0" y="0"/>
          <a:ext cx="0" cy="0"/>
          <a:chOff x="0" y="0"/>
          <a:chExt cx="0" cy="0"/>
        </a:xfrm>
      </p:grpSpPr>
      <p:sp>
        <p:nvSpPr>
          <p:cNvPr id="833" name="Google Shape;833;p25"/>
          <p:cNvSpPr/>
          <p:nvPr/>
        </p:nvSpPr>
        <p:spPr>
          <a:xfrm>
            <a:off x="0" y="0"/>
            <a:ext cx="9144000" cy="51435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34" name="Google Shape;834;p25"/>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835" name="Google Shape;835;p25"/>
          <p:cNvSpPr/>
          <p:nvPr/>
        </p:nvSpPr>
        <p:spPr>
          <a:xfrm>
            <a:off x="357759" y="360045"/>
            <a:ext cx="8428482" cy="442341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aphical user interface&#10;&#10;Description automatically generated" id="836" name="Google Shape;836;p25"/>
          <p:cNvPicPr preferRelativeResize="0"/>
          <p:nvPr/>
        </p:nvPicPr>
        <p:blipFill rotWithShape="1">
          <a:blip r:embed="rId5">
            <a:alphaModFix/>
          </a:blip>
          <a:srcRect b="0" l="0" r="0" t="0"/>
          <a:stretch/>
        </p:blipFill>
        <p:spPr>
          <a:xfrm>
            <a:off x="0" y="132813"/>
            <a:ext cx="9144000" cy="48778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1" name="Shape 841"/>
        <p:cNvGrpSpPr/>
        <p:nvPr/>
      </p:nvGrpSpPr>
      <p:grpSpPr>
        <a:xfrm>
          <a:off x="0" y="0"/>
          <a:ext cx="0" cy="0"/>
          <a:chOff x="0" y="0"/>
          <a:chExt cx="0" cy="0"/>
        </a:xfrm>
      </p:grpSpPr>
      <p:pic>
        <p:nvPicPr>
          <p:cNvPr id="842" name="Google Shape;842;p28"/>
          <p:cNvPicPr preferRelativeResize="0"/>
          <p:nvPr/>
        </p:nvPicPr>
        <p:blipFill rotWithShape="1">
          <a:blip r:embed="rId3">
            <a:alphaModFix/>
          </a:blip>
          <a:srcRect b="0" l="0" r="0" t="0"/>
          <a:stretch/>
        </p:blipFill>
        <p:spPr>
          <a:xfrm>
            <a:off x="0" y="0"/>
            <a:ext cx="9141618" cy="5142160"/>
          </a:xfrm>
          <a:prstGeom prst="rect">
            <a:avLst/>
          </a:prstGeom>
          <a:noFill/>
          <a:ln>
            <a:noFill/>
          </a:ln>
        </p:spPr>
      </p:pic>
      <p:sp>
        <p:nvSpPr>
          <p:cNvPr id="843" name="Google Shape;843;p28"/>
          <p:cNvSpPr/>
          <p:nvPr/>
        </p:nvSpPr>
        <p:spPr>
          <a:xfrm>
            <a:off x="0" y="0"/>
            <a:ext cx="9141618" cy="514216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ce and pins on a board game" id="844" name="Google Shape;844;p28"/>
          <p:cNvPicPr preferRelativeResize="0"/>
          <p:nvPr/>
        </p:nvPicPr>
        <p:blipFill rotWithShape="1">
          <a:blip r:embed="rId4">
            <a:alphaModFix amt="35000"/>
          </a:blip>
          <a:srcRect b="0" l="0" r="0" t="15413"/>
          <a:stretch/>
        </p:blipFill>
        <p:spPr>
          <a:xfrm>
            <a:off x="20" y="10"/>
            <a:ext cx="9143980" cy="5143490"/>
          </a:xfrm>
          <a:prstGeom prst="rect">
            <a:avLst/>
          </a:prstGeom>
          <a:noFill/>
          <a:ln>
            <a:noFill/>
          </a:ln>
        </p:spPr>
      </p:pic>
      <p:pic>
        <p:nvPicPr>
          <p:cNvPr id="845" name="Google Shape;845;p28"/>
          <p:cNvPicPr preferRelativeResize="0"/>
          <p:nvPr/>
        </p:nvPicPr>
        <p:blipFill rotWithShape="1">
          <a:blip r:embed="rId3">
            <a:alphaModFix amt="51000"/>
          </a:blip>
          <a:srcRect b="0" l="0" r="0" t="0"/>
          <a:stretch/>
        </p:blipFill>
        <p:spPr>
          <a:xfrm>
            <a:off x="1191" y="669"/>
            <a:ext cx="9141618" cy="5142161"/>
          </a:xfrm>
          <a:prstGeom prst="rect">
            <a:avLst/>
          </a:prstGeom>
          <a:noFill/>
          <a:ln>
            <a:noFill/>
          </a:ln>
        </p:spPr>
      </p:pic>
      <p:sp>
        <p:nvSpPr>
          <p:cNvPr id="846" name="Google Shape;846;p28"/>
          <p:cNvSpPr txBox="1"/>
          <p:nvPr>
            <p:ph type="title"/>
          </p:nvPr>
        </p:nvSpPr>
        <p:spPr>
          <a:xfrm>
            <a:off x="975303" y="544076"/>
            <a:ext cx="7394700" cy="27453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4100"/>
              <a:buFont typeface="Calibri"/>
              <a:buNone/>
            </a:pPr>
            <a:r>
              <a:rPr lang="en-US" sz="5200"/>
              <a:t>WHAT ARE THE LEARNING  GOALS FOR YOUR GAME?</a:t>
            </a:r>
            <a:endParaRPr sz="3800"/>
          </a:p>
        </p:txBody>
      </p:sp>
      <p:sp>
        <p:nvSpPr>
          <p:cNvPr id="847" name="Google Shape;847;p28"/>
          <p:cNvSpPr txBox="1"/>
          <p:nvPr>
            <p:ph idx="1" type="body"/>
          </p:nvPr>
        </p:nvSpPr>
        <p:spPr>
          <a:xfrm>
            <a:off x="1788777" y="3289300"/>
            <a:ext cx="6581400" cy="10542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800"/>
              <a:buNone/>
            </a:pPr>
            <a:r>
              <a:rPr lang="en-US" sz="1800" cap="none"/>
              <a:t>WHAT </a:t>
            </a:r>
            <a:r>
              <a:rPr lang="en-US" sz="1800"/>
              <a:t>WILL PLAYERS LEARN FROM PLAYING YOUR GAME</a:t>
            </a:r>
            <a:r>
              <a:rPr lang="en-US" sz="1800" cap="none"/>
              <a:t>?</a:t>
            </a:r>
            <a:endParaRPr sz="1800" cap="none"/>
          </a:p>
          <a:p>
            <a:pPr indent="0" lvl="0" marL="0" rtl="0" algn="r">
              <a:spcBef>
                <a:spcPts val="0"/>
              </a:spcBef>
              <a:spcAft>
                <a:spcPts val="0"/>
              </a:spcAft>
              <a:buSzPts val="1800"/>
              <a:buNone/>
            </a:pPr>
            <a:r>
              <a:rPr lang="en-US" sz="1800"/>
              <a:t>YOU CANNOT DO IT ALL. </a:t>
            </a:r>
            <a:endParaRPr sz="1800"/>
          </a:p>
          <a:p>
            <a:pPr indent="0" lvl="0" marL="0" rtl="0" algn="r">
              <a:spcBef>
                <a:spcPts val="0"/>
              </a:spcBef>
              <a:spcAft>
                <a:spcPts val="0"/>
              </a:spcAft>
              <a:buSzPts val="1800"/>
              <a:buNone/>
            </a:pPr>
            <a:r>
              <a:rPr lang="en-US" sz="1800"/>
              <a:t>GO FROM BIG IDEA TO SMALL NUMBER OF SPECIFICS.</a:t>
            </a:r>
            <a:endParaRPr sz="1800"/>
          </a:p>
        </p:txBody>
      </p:sp>
      <p:sp>
        <p:nvSpPr>
          <p:cNvPr id="848" name="Google Shape;848;p28"/>
          <p:cNvSpPr txBox="1"/>
          <p:nvPr>
            <p:ph idx="11" type="ftr"/>
          </p:nvPr>
        </p:nvSpPr>
        <p:spPr>
          <a:xfrm>
            <a:off x="65349" y="4801206"/>
            <a:ext cx="36705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sp>
        <p:nvSpPr>
          <p:cNvPr id="849" name="Google Shape;849;p28"/>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xEl>
                                              <p:pRg end="0" st="0"/>
                                            </p:txEl>
                                          </p:spTgt>
                                        </p:tgtEl>
                                        <p:attrNameLst>
                                          <p:attrName>style.visibility</p:attrName>
                                        </p:attrNameLst>
                                      </p:cBhvr>
                                      <p:to>
                                        <p:strVal val="visible"/>
                                      </p:to>
                                    </p:set>
                                    <p:animEffect filter="fade" transition="in">
                                      <p:cBhvr>
                                        <p:cTn dur="500"/>
                                        <p:tgtEl>
                                          <p:spTgt spid="84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xEl>
                                              <p:pRg end="1" st="1"/>
                                            </p:txEl>
                                          </p:spTgt>
                                        </p:tgtEl>
                                        <p:attrNameLst>
                                          <p:attrName>style.visibility</p:attrName>
                                        </p:attrNameLst>
                                      </p:cBhvr>
                                      <p:to>
                                        <p:strVal val="visible"/>
                                      </p:to>
                                    </p:set>
                                    <p:animEffect filter="fade" transition="in">
                                      <p:cBhvr>
                                        <p:cTn dur="500"/>
                                        <p:tgtEl>
                                          <p:spTgt spid="84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7">
                                            <p:txEl>
                                              <p:pRg end="2" st="2"/>
                                            </p:txEl>
                                          </p:spTgt>
                                        </p:tgtEl>
                                        <p:attrNameLst>
                                          <p:attrName>style.visibility</p:attrName>
                                        </p:attrNameLst>
                                      </p:cBhvr>
                                      <p:to>
                                        <p:strVal val="visible"/>
                                      </p:to>
                                    </p:set>
                                    <p:animEffect filter="fade" transition="in">
                                      <p:cBhvr>
                                        <p:cTn dur="500"/>
                                        <p:tgtEl>
                                          <p:spTgt spid="84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27a074dc7f9_0_29"/>
          <p:cNvSpPr txBox="1"/>
          <p:nvPr>
            <p:ph type="title"/>
          </p:nvPr>
        </p:nvSpPr>
        <p:spPr>
          <a:xfrm>
            <a:off x="514351" y="0"/>
            <a:ext cx="7598700" cy="1092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GOAL</a:t>
            </a:r>
            <a:r>
              <a:rPr lang="en-US"/>
              <a:t>: WHAT FIELD OF KNOWLEDGE IS BEING TAUGHT?</a:t>
            </a:r>
            <a:endParaRPr/>
          </a:p>
        </p:txBody>
      </p:sp>
      <p:sp>
        <p:nvSpPr>
          <p:cNvPr id="855" name="Google Shape;855;g27a074dc7f9_0_29"/>
          <p:cNvSpPr txBox="1"/>
          <p:nvPr>
            <p:ph idx="11" type="ftr"/>
          </p:nvPr>
        </p:nvSpPr>
        <p:spPr>
          <a:xfrm>
            <a:off x="0" y="4860131"/>
            <a:ext cx="2072100" cy="28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grpSp>
        <p:nvGrpSpPr>
          <p:cNvPr id="856" name="Google Shape;856;g27a074dc7f9_0_29"/>
          <p:cNvGrpSpPr/>
          <p:nvPr/>
        </p:nvGrpSpPr>
        <p:grpSpPr>
          <a:xfrm>
            <a:off x="1857143" y="1041460"/>
            <a:ext cx="2421644" cy="3598698"/>
            <a:chOff x="1136850" y="851525"/>
            <a:chExt cx="2822100" cy="4193798"/>
          </a:xfrm>
        </p:grpSpPr>
        <p:sp>
          <p:nvSpPr>
            <p:cNvPr id="857" name="Google Shape;857;g27a074dc7f9_0_29"/>
            <p:cNvSpPr/>
            <p:nvPr/>
          </p:nvSpPr>
          <p:spPr>
            <a:xfrm>
              <a:off x="1136850" y="851525"/>
              <a:ext cx="2822100" cy="4162800"/>
            </a:xfrm>
            <a:prstGeom prst="roundRect">
              <a:avLst>
                <a:gd fmla="val 3556" name="adj"/>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Curriculum Categories</a:t>
              </a:r>
              <a:endParaRPr b="1" i="0" sz="1400" u="none" cap="none" strike="noStrike">
                <a:solidFill>
                  <a:srgbClr val="000000"/>
                </a:solidFill>
                <a:latin typeface="Arial"/>
                <a:ea typeface="Arial"/>
                <a:cs typeface="Arial"/>
                <a:sym typeface="Arial"/>
              </a:endParaRPr>
            </a:p>
          </p:txBody>
        </p:sp>
        <p:sp>
          <p:nvSpPr>
            <p:cNvPr id="858" name="Google Shape;858;g27a074dc7f9_0_29"/>
            <p:cNvSpPr/>
            <p:nvPr/>
          </p:nvSpPr>
          <p:spPr>
            <a:xfrm>
              <a:off x="1308725" y="1333400"/>
              <a:ext cx="757500" cy="590700"/>
            </a:xfrm>
            <a:prstGeom prst="snip1Rect">
              <a:avLst>
                <a:gd fmla="val 6330" name="adj"/>
              </a:avLst>
            </a:prstGeom>
            <a:solidFill>
              <a:srgbClr val="00FFFF"/>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None/>
              </a:pPr>
              <a:r>
                <a:rPr b="0" i="0" lang="en-US" sz="700" u="none" cap="none" strike="noStrike">
                  <a:solidFill>
                    <a:srgbClr val="000000"/>
                  </a:solidFill>
                  <a:latin typeface="Arial"/>
                  <a:ea typeface="Arial"/>
                  <a:cs typeface="Arial"/>
                  <a:sym typeface="Arial"/>
                </a:rPr>
                <a:t>Sticky Notes for brainstorming</a:t>
              </a:r>
              <a:endParaRPr b="0" i="0" sz="700" u="none" cap="none" strike="noStrike">
                <a:solidFill>
                  <a:srgbClr val="000000"/>
                </a:solidFill>
                <a:latin typeface="Arial"/>
                <a:ea typeface="Arial"/>
                <a:cs typeface="Arial"/>
                <a:sym typeface="Arial"/>
              </a:endParaRPr>
            </a:p>
          </p:txBody>
        </p:sp>
        <p:sp>
          <p:nvSpPr>
            <p:cNvPr id="859" name="Google Shape;859;g27a074dc7f9_0_29"/>
            <p:cNvSpPr/>
            <p:nvPr/>
          </p:nvSpPr>
          <p:spPr>
            <a:xfrm>
              <a:off x="2169250" y="1333400"/>
              <a:ext cx="757500" cy="590700"/>
            </a:xfrm>
            <a:prstGeom prst="snip1Rect">
              <a:avLst>
                <a:gd fmla="val 6330" name="adj"/>
              </a:avLst>
            </a:prstGeom>
            <a:solidFill>
              <a:srgbClr val="00FFFF"/>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None/>
              </a:pPr>
              <a:r>
                <a:rPr b="0" i="0" lang="en-US" sz="700" u="none" cap="none" strike="noStrike">
                  <a:solidFill>
                    <a:srgbClr val="000000"/>
                  </a:solidFill>
                  <a:latin typeface="Arial"/>
                  <a:ea typeface="Arial"/>
                  <a:cs typeface="Arial"/>
                  <a:sym typeface="Arial"/>
                </a:rPr>
                <a:t>Copy / Paste to make more</a:t>
              </a:r>
              <a:endParaRPr b="0" i="0" sz="700" u="none" cap="none" strike="noStrike">
                <a:solidFill>
                  <a:srgbClr val="000000"/>
                </a:solidFill>
                <a:latin typeface="Arial"/>
                <a:ea typeface="Arial"/>
                <a:cs typeface="Arial"/>
                <a:sym typeface="Arial"/>
              </a:endParaRPr>
            </a:p>
          </p:txBody>
        </p:sp>
        <p:sp>
          <p:nvSpPr>
            <p:cNvPr id="860" name="Google Shape;860;g27a074dc7f9_0_29"/>
            <p:cNvSpPr/>
            <p:nvPr/>
          </p:nvSpPr>
          <p:spPr>
            <a:xfrm>
              <a:off x="3029775" y="1333400"/>
              <a:ext cx="757500" cy="590700"/>
            </a:xfrm>
            <a:prstGeom prst="snip1Rect">
              <a:avLst>
                <a:gd fmla="val 6330" name="adj"/>
              </a:avLst>
            </a:prstGeom>
            <a:solidFill>
              <a:srgbClr val="00FFFF"/>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Can use color to organize notes</a:t>
              </a:r>
              <a:endParaRPr b="0" i="0" sz="700" u="none" cap="none" strike="noStrike">
                <a:solidFill>
                  <a:srgbClr val="000000"/>
                </a:solidFill>
                <a:latin typeface="Arial"/>
                <a:ea typeface="Arial"/>
                <a:cs typeface="Arial"/>
                <a:sym typeface="Arial"/>
              </a:endParaRPr>
            </a:p>
          </p:txBody>
        </p:sp>
        <p:sp>
          <p:nvSpPr>
            <p:cNvPr id="861" name="Google Shape;861;g27a074dc7f9_0_29"/>
            <p:cNvSpPr txBox="1"/>
            <p:nvPr/>
          </p:nvSpPr>
          <p:spPr>
            <a:xfrm>
              <a:off x="1308725" y="4758223"/>
              <a:ext cx="2478600" cy="28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000" u="none" cap="none" strike="noStrike">
                  <a:solidFill>
                    <a:srgbClr val="FF0000"/>
                  </a:solidFill>
                  <a:latin typeface="Arial"/>
                  <a:ea typeface="Arial"/>
                  <a:cs typeface="Arial"/>
                  <a:sym typeface="Arial"/>
                </a:rPr>
                <a:t>Choose ONE</a:t>
              </a:r>
              <a:endParaRPr b="0" i="1" sz="1000" u="none" cap="none" strike="noStrike">
                <a:solidFill>
                  <a:srgbClr val="FF0000"/>
                </a:solidFill>
                <a:latin typeface="Arial"/>
                <a:ea typeface="Arial"/>
                <a:cs typeface="Arial"/>
                <a:sym typeface="Arial"/>
              </a:endParaRPr>
            </a:p>
          </p:txBody>
        </p:sp>
        <p:sp>
          <p:nvSpPr>
            <p:cNvPr id="862" name="Google Shape;862;g27a074dc7f9_0_29"/>
            <p:cNvSpPr/>
            <p:nvPr/>
          </p:nvSpPr>
          <p:spPr>
            <a:xfrm>
              <a:off x="2169250" y="2710829"/>
              <a:ext cx="896400" cy="444300"/>
            </a:xfrm>
            <a:prstGeom prst="foldedCorner">
              <a:avLst>
                <a:gd fmla="val 16667" name="adj"/>
              </a:avLst>
            </a:prstGeom>
            <a:solidFill>
              <a:srgbClr val="FFFF00"/>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Example: Cooking</a:t>
              </a:r>
              <a:endParaRPr b="0" i="0" sz="700" u="none" cap="none" strike="noStrike">
                <a:solidFill>
                  <a:srgbClr val="000000"/>
                </a:solidFill>
                <a:latin typeface="Arial"/>
                <a:ea typeface="Arial"/>
                <a:cs typeface="Arial"/>
                <a:sym typeface="Arial"/>
              </a:endParaRPr>
            </a:p>
          </p:txBody>
        </p:sp>
        <p:sp>
          <p:nvSpPr>
            <p:cNvPr id="863" name="Google Shape;863;g27a074dc7f9_0_29"/>
            <p:cNvSpPr/>
            <p:nvPr/>
          </p:nvSpPr>
          <p:spPr>
            <a:xfrm>
              <a:off x="2146441" y="2160363"/>
              <a:ext cx="896400" cy="444300"/>
            </a:xfrm>
            <a:prstGeom prst="foldedCorner">
              <a:avLst>
                <a:gd fmla="val 16667" name="adj"/>
              </a:avLst>
            </a:prstGeom>
            <a:solidFill>
              <a:srgbClr val="FFFF00"/>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Example: Sewing</a:t>
              </a:r>
              <a:endParaRPr b="0" i="0" sz="700" u="none" cap="none" strike="noStrike">
                <a:solidFill>
                  <a:srgbClr val="000000"/>
                </a:solidFill>
                <a:latin typeface="Arial"/>
                <a:ea typeface="Arial"/>
                <a:cs typeface="Arial"/>
                <a:sym typeface="Arial"/>
              </a:endParaRPr>
            </a:p>
          </p:txBody>
        </p:sp>
      </p:grpSp>
      <p:grpSp>
        <p:nvGrpSpPr>
          <p:cNvPr id="864" name="Google Shape;864;g27a074dc7f9_0_29"/>
          <p:cNvGrpSpPr/>
          <p:nvPr/>
        </p:nvGrpSpPr>
        <p:grpSpPr>
          <a:xfrm>
            <a:off x="5477433" y="1041462"/>
            <a:ext cx="2421644" cy="3598697"/>
            <a:chOff x="4946475" y="810250"/>
            <a:chExt cx="2822100" cy="4193797"/>
          </a:xfrm>
        </p:grpSpPr>
        <p:sp>
          <p:nvSpPr>
            <p:cNvPr id="865" name="Google Shape;865;g27a074dc7f9_0_29"/>
            <p:cNvSpPr/>
            <p:nvPr/>
          </p:nvSpPr>
          <p:spPr>
            <a:xfrm>
              <a:off x="4946475" y="810250"/>
              <a:ext cx="2822100" cy="4162800"/>
            </a:xfrm>
            <a:prstGeom prst="roundRect">
              <a:avLst>
                <a:gd fmla="val 3556" name="adj"/>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Education Concepts</a:t>
              </a:r>
              <a:endParaRPr b="1" i="0" sz="1400" u="none" cap="none" strike="noStrike">
                <a:solidFill>
                  <a:srgbClr val="000000"/>
                </a:solidFill>
                <a:latin typeface="Arial"/>
                <a:ea typeface="Arial"/>
                <a:cs typeface="Arial"/>
                <a:sym typeface="Arial"/>
              </a:endParaRPr>
            </a:p>
          </p:txBody>
        </p:sp>
        <p:sp>
          <p:nvSpPr>
            <p:cNvPr id="866" name="Google Shape;866;g27a074dc7f9_0_29"/>
            <p:cNvSpPr txBox="1"/>
            <p:nvPr/>
          </p:nvSpPr>
          <p:spPr>
            <a:xfrm>
              <a:off x="5219600" y="4716947"/>
              <a:ext cx="2478600" cy="28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000" u="none" cap="none" strike="noStrike">
                  <a:solidFill>
                    <a:srgbClr val="FF0000"/>
                  </a:solidFill>
                  <a:latin typeface="Arial"/>
                  <a:ea typeface="Arial"/>
                  <a:cs typeface="Arial"/>
                  <a:sym typeface="Arial"/>
                </a:rPr>
                <a:t>Choose ONE</a:t>
              </a:r>
              <a:endParaRPr b="0" i="1" sz="1000" u="none" cap="none" strike="noStrike">
                <a:solidFill>
                  <a:srgbClr val="FF0000"/>
                </a:solidFill>
                <a:latin typeface="Arial"/>
                <a:ea typeface="Arial"/>
                <a:cs typeface="Arial"/>
                <a:sym typeface="Arial"/>
              </a:endParaRPr>
            </a:p>
          </p:txBody>
        </p:sp>
        <p:sp>
          <p:nvSpPr>
            <p:cNvPr id="867" name="Google Shape;867;g27a074dc7f9_0_29"/>
            <p:cNvSpPr/>
            <p:nvPr/>
          </p:nvSpPr>
          <p:spPr>
            <a:xfrm>
              <a:off x="5378928" y="1587475"/>
              <a:ext cx="757500" cy="379200"/>
            </a:xfrm>
            <a:prstGeom prst="foldedCorner">
              <a:avLst>
                <a:gd fmla="val 16667" name="adj"/>
              </a:avLst>
            </a:prstGeom>
            <a:solidFill>
              <a:srgbClr val="FFFF00"/>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Example: Follow Recipes</a:t>
              </a:r>
              <a:endParaRPr b="0" i="0" sz="700" u="none" cap="none" strike="noStrike">
                <a:solidFill>
                  <a:srgbClr val="000000"/>
                </a:solidFill>
                <a:latin typeface="Arial"/>
                <a:ea typeface="Arial"/>
                <a:cs typeface="Arial"/>
                <a:sym typeface="Arial"/>
              </a:endParaRPr>
            </a:p>
          </p:txBody>
        </p:sp>
        <p:sp>
          <p:nvSpPr>
            <p:cNvPr id="868" name="Google Shape;868;g27a074dc7f9_0_29"/>
            <p:cNvSpPr/>
            <p:nvPr/>
          </p:nvSpPr>
          <p:spPr>
            <a:xfrm>
              <a:off x="6568881" y="1587475"/>
              <a:ext cx="757500" cy="379200"/>
            </a:xfrm>
            <a:prstGeom prst="foldedCorner">
              <a:avLst>
                <a:gd fmla="val 16667" name="adj"/>
              </a:avLst>
            </a:prstGeom>
            <a:solidFill>
              <a:srgbClr val="FFFF00"/>
            </a:solidFill>
            <a:ln cap="flat" cmpd="sng" w="9525">
              <a:solidFill>
                <a:srgbClr val="0000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25" lIns="9125" spcFirstLastPara="1" rIns="9125" wrap="square" tIns="9125">
              <a:noAutofit/>
            </a:bodyPr>
            <a:lstStyle/>
            <a:p>
              <a:pPr indent="0" lvl="0" marL="0" marR="0" rtl="0" algn="ctr">
                <a:lnSpc>
                  <a:spcPct val="100000"/>
                </a:lnSpc>
                <a:spcBef>
                  <a:spcPts val="0"/>
                </a:spcBef>
                <a:spcAft>
                  <a:spcPts val="0"/>
                </a:spcAft>
                <a:buClr>
                  <a:srgbClr val="000000"/>
                </a:buClr>
                <a:buSzPts val="700"/>
                <a:buFont typeface="Arial"/>
                <a:buNone/>
              </a:pPr>
              <a:r>
                <a:rPr b="0" i="0" lang="en-US" sz="700" u="none" cap="none" strike="noStrike">
                  <a:solidFill>
                    <a:srgbClr val="000000"/>
                  </a:solidFill>
                  <a:latin typeface="Arial"/>
                  <a:ea typeface="Arial"/>
                  <a:cs typeface="Arial"/>
                  <a:sym typeface="Arial"/>
                </a:rPr>
                <a:t>Example: Nutrition</a:t>
              </a:r>
              <a:endParaRPr b="0" i="0" sz="700" u="none" cap="none" strike="noStrike">
                <a:solidFill>
                  <a:srgbClr val="000000"/>
                </a:solidFill>
                <a:latin typeface="Arial"/>
                <a:ea typeface="Arial"/>
                <a:cs typeface="Arial"/>
                <a:sym typeface="Arial"/>
              </a:endParaRPr>
            </a:p>
          </p:txBody>
        </p:sp>
      </p:grpSp>
      <p:sp>
        <p:nvSpPr>
          <p:cNvPr id="869" name="Google Shape;869;g27a074dc7f9_0_29"/>
          <p:cNvSpPr/>
          <p:nvPr/>
        </p:nvSpPr>
        <p:spPr>
          <a:xfrm>
            <a:off x="4424075" y="2459125"/>
            <a:ext cx="936900" cy="771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70" name="Google Shape;870;g27a074dc7f9_0_29"/>
          <p:cNvSpPr/>
          <p:nvPr/>
        </p:nvSpPr>
        <p:spPr>
          <a:xfrm>
            <a:off x="1939550" y="1371875"/>
            <a:ext cx="2250600" cy="657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
          <p:cNvSpPr/>
          <p:nvPr/>
        </p:nvSpPr>
        <p:spPr>
          <a:xfrm>
            <a:off x="1479777" y="2592324"/>
            <a:ext cx="3263293" cy="1110414"/>
          </a:xfrm>
          <a:prstGeom prst="cloudCallout">
            <a:avLst>
              <a:gd fmla="val -49459" name="adj1"/>
              <a:gd fmla="val 57168" name="adj2"/>
            </a:avLst>
          </a:prstGeom>
          <a:solidFill>
            <a:srgbClr val="D9EF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250" name="Google Shape;250;p2"/>
          <p:cNvSpPr txBox="1"/>
          <p:nvPr>
            <p:ph type="ctrTitle"/>
          </p:nvPr>
        </p:nvSpPr>
        <p:spPr>
          <a:xfrm>
            <a:off x="1308707" y="127743"/>
            <a:ext cx="6565037" cy="2286177"/>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4050"/>
              <a:buFont typeface="Calibri"/>
              <a:buNone/>
            </a:pPr>
            <a:r>
              <a:rPr lang="en-US" sz="4050"/>
              <a:t>WELCOME TO THE</a:t>
            </a:r>
            <a:br>
              <a:rPr lang="en-US" sz="4050"/>
            </a:br>
            <a:r>
              <a:rPr lang="en-US" sz="4050"/>
              <a:t>“</a:t>
            </a:r>
            <a:r>
              <a:rPr i="1" lang="en-US" sz="4050"/>
              <a:t>LET’S MAKE A GAME</a:t>
            </a:r>
            <a:r>
              <a:rPr lang="en-US" sz="4050"/>
              <a:t>” WORKSHOP</a:t>
            </a:r>
            <a:endParaRPr i="1"/>
          </a:p>
        </p:txBody>
      </p:sp>
      <p:sp>
        <p:nvSpPr>
          <p:cNvPr id="251" name="Google Shape;251;p2"/>
          <p:cNvSpPr txBox="1"/>
          <p:nvPr>
            <p:ph idx="1" type="subTitle"/>
          </p:nvPr>
        </p:nvSpPr>
        <p:spPr>
          <a:xfrm>
            <a:off x="2060852" y="4006728"/>
            <a:ext cx="5143500" cy="716329"/>
          </a:xfrm>
          <a:prstGeom prst="rect">
            <a:avLst/>
          </a:prstGeom>
          <a:noFill/>
          <a:ln>
            <a:noFill/>
          </a:ln>
        </p:spPr>
        <p:txBody>
          <a:bodyPr anchorCtr="0" anchor="t" bIns="45700" lIns="91425" spcFirstLastPara="1" rIns="91425" wrap="square" tIns="45700">
            <a:normAutofit fontScale="62500" lnSpcReduction="20000"/>
          </a:bodyPr>
          <a:lstStyle/>
          <a:p>
            <a:pPr indent="0" lvl="0" marL="0" rtl="0" algn="r">
              <a:spcBef>
                <a:spcPts val="0"/>
              </a:spcBef>
              <a:spcAft>
                <a:spcPts val="0"/>
              </a:spcAft>
              <a:buSzPct val="100000"/>
              <a:buNone/>
            </a:pPr>
            <a:r>
              <a:rPr lang="en-US" sz="1800"/>
              <a:t>3 HR. VERSION</a:t>
            </a:r>
            <a:endParaRPr/>
          </a:p>
          <a:p>
            <a:pPr indent="0" lvl="0" marL="0" rtl="0" algn="r">
              <a:spcBef>
                <a:spcPts val="750"/>
              </a:spcBef>
              <a:spcAft>
                <a:spcPts val="0"/>
              </a:spcAft>
              <a:buSzPct val="100000"/>
              <a:buNone/>
            </a:pPr>
            <a:r>
              <a:rPr lang="en-US" sz="1725"/>
              <a:t>FACILITATED BY CHRIS ‘</a:t>
            </a:r>
            <a:r>
              <a:rPr i="1" lang="en-US" sz="1725"/>
              <a:t>WOMBAT</a:t>
            </a:r>
            <a:r>
              <a:rPr lang="en-US" sz="1725"/>
              <a:t>’ CROWELL &amp; ADAM CLARE</a:t>
            </a:r>
            <a:endParaRPr/>
          </a:p>
          <a:p>
            <a:pPr indent="0" lvl="0" marL="0" rtl="0" algn="r">
              <a:spcBef>
                <a:spcPts val="750"/>
              </a:spcBef>
              <a:spcAft>
                <a:spcPts val="0"/>
              </a:spcAft>
              <a:buSzPct val="100000"/>
              <a:buNone/>
            </a:pPr>
            <a:r>
              <a:rPr lang="en-US" sz="1725"/>
              <a:t>PERFORMED BY ‘</a:t>
            </a:r>
            <a:r>
              <a:rPr i="1" lang="en-US" sz="1725"/>
              <a:t>YOU</a:t>
            </a:r>
            <a:r>
              <a:rPr lang="en-US" sz="1725"/>
              <a:t>’</a:t>
            </a:r>
            <a:endParaRPr sz="1725"/>
          </a:p>
        </p:txBody>
      </p:sp>
      <p:pic>
        <p:nvPicPr>
          <p:cNvPr descr="Image result for make a board game" id="252" name="Google Shape;252;p2"/>
          <p:cNvPicPr preferRelativeResize="0"/>
          <p:nvPr/>
        </p:nvPicPr>
        <p:blipFill rotWithShape="1">
          <a:blip r:embed="rId3">
            <a:alphaModFix/>
          </a:blip>
          <a:srcRect b="0" l="0" r="0" t="0"/>
          <a:stretch/>
        </p:blipFill>
        <p:spPr>
          <a:xfrm>
            <a:off x="5810347" y="2622589"/>
            <a:ext cx="1517099" cy="1012188"/>
          </a:xfrm>
          <a:prstGeom prst="rect">
            <a:avLst/>
          </a:prstGeom>
          <a:noFill/>
          <a:ln>
            <a:noFill/>
          </a:ln>
        </p:spPr>
      </p:pic>
      <p:pic>
        <p:nvPicPr>
          <p:cNvPr id="253" name="Google Shape;253;p2"/>
          <p:cNvPicPr preferRelativeResize="0"/>
          <p:nvPr/>
        </p:nvPicPr>
        <p:blipFill rotWithShape="1">
          <a:blip r:embed="rId4">
            <a:alphaModFix/>
          </a:blip>
          <a:srcRect b="0" l="0" r="0" t="0"/>
          <a:stretch/>
        </p:blipFill>
        <p:spPr>
          <a:xfrm>
            <a:off x="598981" y="3702738"/>
            <a:ext cx="794267" cy="794267"/>
          </a:xfrm>
          <a:prstGeom prst="rect">
            <a:avLst/>
          </a:prstGeom>
          <a:noFill/>
          <a:ln>
            <a:noFill/>
          </a:ln>
        </p:spPr>
      </p:pic>
      <p:pic>
        <p:nvPicPr>
          <p:cNvPr id="254" name="Google Shape;254;p2"/>
          <p:cNvPicPr preferRelativeResize="0"/>
          <p:nvPr/>
        </p:nvPicPr>
        <p:blipFill rotWithShape="1">
          <a:blip r:embed="rId5">
            <a:alphaModFix/>
          </a:blip>
          <a:srcRect b="0" l="0" r="0" t="0"/>
          <a:stretch/>
        </p:blipFill>
        <p:spPr>
          <a:xfrm flipH="1">
            <a:off x="2708416" y="2648863"/>
            <a:ext cx="328461" cy="598562"/>
          </a:xfrm>
          <a:prstGeom prst="rect">
            <a:avLst/>
          </a:prstGeom>
          <a:noFill/>
          <a:ln>
            <a:noFill/>
          </a:ln>
        </p:spPr>
      </p:pic>
      <p:pic>
        <p:nvPicPr>
          <p:cNvPr id="255" name="Google Shape;255;p2"/>
          <p:cNvPicPr preferRelativeResize="0"/>
          <p:nvPr/>
        </p:nvPicPr>
        <p:blipFill rotWithShape="1">
          <a:blip r:embed="rId6">
            <a:alphaModFix/>
          </a:blip>
          <a:srcRect b="0" l="0" r="0" t="0"/>
          <a:stretch/>
        </p:blipFill>
        <p:spPr>
          <a:xfrm>
            <a:off x="3365086" y="2969873"/>
            <a:ext cx="273269" cy="614037"/>
          </a:xfrm>
          <a:prstGeom prst="rect">
            <a:avLst/>
          </a:prstGeom>
          <a:noFill/>
          <a:ln>
            <a:noFill/>
          </a:ln>
        </p:spPr>
      </p:pic>
      <p:pic>
        <p:nvPicPr>
          <p:cNvPr id="256" name="Google Shape;256;p2"/>
          <p:cNvPicPr preferRelativeResize="0"/>
          <p:nvPr/>
        </p:nvPicPr>
        <p:blipFill rotWithShape="1">
          <a:blip r:embed="rId7">
            <a:alphaModFix/>
          </a:blip>
          <a:srcRect b="0" l="0" r="0" t="0"/>
          <a:stretch/>
        </p:blipFill>
        <p:spPr>
          <a:xfrm flipH="1">
            <a:off x="1883651" y="2856824"/>
            <a:ext cx="354404" cy="543719"/>
          </a:xfrm>
          <a:prstGeom prst="rect">
            <a:avLst/>
          </a:prstGeom>
          <a:noFill/>
          <a:ln>
            <a:noFill/>
          </a:ln>
        </p:spPr>
      </p:pic>
      <p:pic>
        <p:nvPicPr>
          <p:cNvPr id="257" name="Google Shape;257;p2"/>
          <p:cNvPicPr preferRelativeResize="0"/>
          <p:nvPr/>
        </p:nvPicPr>
        <p:blipFill rotWithShape="1">
          <a:blip r:embed="rId8">
            <a:alphaModFix/>
          </a:blip>
          <a:srcRect b="0" l="0" r="0" t="0"/>
          <a:stretch/>
        </p:blipFill>
        <p:spPr>
          <a:xfrm>
            <a:off x="3773255" y="2654893"/>
            <a:ext cx="631712" cy="629962"/>
          </a:xfrm>
          <a:prstGeom prst="rect">
            <a:avLst/>
          </a:prstGeom>
          <a:noFill/>
          <a:ln>
            <a:noFill/>
          </a:ln>
        </p:spPr>
      </p:pic>
      <p:sp>
        <p:nvSpPr>
          <p:cNvPr id="258" name="Google Shape;258;p2"/>
          <p:cNvSpPr/>
          <p:nvPr/>
        </p:nvSpPr>
        <p:spPr>
          <a:xfrm>
            <a:off x="5012871" y="2937737"/>
            <a:ext cx="630691" cy="421041"/>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pic>
        <p:nvPicPr>
          <p:cNvPr id="259" name="Google Shape;259;p2"/>
          <p:cNvPicPr preferRelativeResize="0"/>
          <p:nvPr/>
        </p:nvPicPr>
        <p:blipFill rotWithShape="1">
          <a:blip r:embed="rId9">
            <a:alphaModFix/>
          </a:blip>
          <a:srcRect b="0" l="0" r="0" t="0"/>
          <a:stretch/>
        </p:blipFill>
        <p:spPr>
          <a:xfrm>
            <a:off x="2843317" y="3002195"/>
            <a:ext cx="432439" cy="539612"/>
          </a:xfrm>
          <a:prstGeom prst="rect">
            <a:avLst/>
          </a:prstGeom>
          <a:noFill/>
          <a:ln>
            <a:noFill/>
          </a:ln>
        </p:spPr>
      </p:pic>
      <p:pic>
        <p:nvPicPr>
          <p:cNvPr id="260" name="Google Shape;260;p2"/>
          <p:cNvPicPr preferRelativeResize="0"/>
          <p:nvPr/>
        </p:nvPicPr>
        <p:blipFill rotWithShape="1">
          <a:blip r:embed="rId10">
            <a:alphaModFix/>
          </a:blip>
          <a:srcRect b="0" l="0" r="0" t="0"/>
          <a:stretch/>
        </p:blipFill>
        <p:spPr>
          <a:xfrm>
            <a:off x="2214276" y="2969873"/>
            <a:ext cx="453424" cy="539612"/>
          </a:xfrm>
          <a:prstGeom prst="rect">
            <a:avLst/>
          </a:prstGeom>
          <a:noFill/>
          <a:ln>
            <a:noFill/>
          </a:ln>
        </p:spPr>
      </p:pic>
      <p:sp>
        <p:nvSpPr>
          <p:cNvPr id="261" name="Google Shape;261;p2"/>
          <p:cNvSpPr txBox="1"/>
          <p:nvPr>
            <p:ph idx="11" type="ftr"/>
          </p:nvPr>
        </p:nvSpPr>
        <p:spPr>
          <a:xfrm>
            <a:off x="0" y="4860131"/>
            <a:ext cx="5870744"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27a074dc7f9_0_44"/>
          <p:cNvSpPr txBox="1"/>
          <p:nvPr>
            <p:ph type="title"/>
          </p:nvPr>
        </p:nvSpPr>
        <p:spPr>
          <a:xfrm>
            <a:off x="514351" y="0"/>
            <a:ext cx="7598700" cy="1092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GOAL</a:t>
            </a:r>
            <a:r>
              <a:rPr lang="en-US"/>
              <a:t>: LEVEL OF LEARNING</a:t>
            </a:r>
            <a:endParaRPr/>
          </a:p>
        </p:txBody>
      </p:sp>
      <p:sp>
        <p:nvSpPr>
          <p:cNvPr id="876" name="Google Shape;876;g27a074dc7f9_0_44"/>
          <p:cNvSpPr/>
          <p:nvPr/>
        </p:nvSpPr>
        <p:spPr>
          <a:xfrm>
            <a:off x="2051556" y="1652093"/>
            <a:ext cx="4770600" cy="192270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Some Awareness                  Expert</a:t>
            </a:r>
            <a:endParaRPr/>
          </a:p>
        </p:txBody>
      </p:sp>
      <p:sp>
        <p:nvSpPr>
          <p:cNvPr id="877" name="Google Shape;877;g27a074dc7f9_0_44"/>
          <p:cNvSpPr txBox="1"/>
          <p:nvPr>
            <p:ph idx="11" type="ftr"/>
          </p:nvPr>
        </p:nvSpPr>
        <p:spPr>
          <a:xfrm>
            <a:off x="0" y="4860131"/>
            <a:ext cx="2072100" cy="28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pic>
        <p:nvPicPr>
          <p:cNvPr id="878" name="Google Shape;878;g27a074dc7f9_0_44"/>
          <p:cNvPicPr preferRelativeResize="0"/>
          <p:nvPr/>
        </p:nvPicPr>
        <p:blipFill rotWithShape="1">
          <a:blip r:embed="rId3">
            <a:alphaModFix/>
          </a:blip>
          <a:srcRect b="0" l="0" r="0" t="0"/>
          <a:stretch/>
        </p:blipFill>
        <p:spPr>
          <a:xfrm>
            <a:off x="594169" y="1658941"/>
            <a:ext cx="1355304" cy="2003952"/>
          </a:xfrm>
          <a:prstGeom prst="rect">
            <a:avLst/>
          </a:prstGeom>
          <a:noFill/>
          <a:ln>
            <a:noFill/>
          </a:ln>
        </p:spPr>
      </p:pic>
      <p:sp>
        <p:nvSpPr>
          <p:cNvPr id="879" name="Google Shape;879;g27a074dc7f9_0_44"/>
          <p:cNvSpPr txBox="1"/>
          <p:nvPr/>
        </p:nvSpPr>
        <p:spPr>
          <a:xfrm>
            <a:off x="514351" y="4229634"/>
            <a:ext cx="1946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lt1"/>
                </a:solidFill>
                <a:latin typeface="Calibri"/>
                <a:ea typeface="Calibri"/>
                <a:cs typeface="Calibri"/>
                <a:sym typeface="Calibri"/>
              </a:rPr>
              <a:t>By Lucasfilm - Star Wars publicity still at https://www.lucasfilm.com/productions/episode-iv/g, Fair use, https://en.wikipedia.org/w/index.php?curid=38400241</a:t>
            </a:r>
            <a:endParaRPr/>
          </a:p>
        </p:txBody>
      </p:sp>
      <p:pic>
        <p:nvPicPr>
          <p:cNvPr id="880" name="Google Shape;880;g27a074dc7f9_0_44"/>
          <p:cNvPicPr preferRelativeResize="0"/>
          <p:nvPr/>
        </p:nvPicPr>
        <p:blipFill rotWithShape="1">
          <a:blip r:embed="rId4">
            <a:alphaModFix/>
          </a:blip>
          <a:srcRect b="0" l="0" r="0" t="0"/>
          <a:stretch/>
        </p:blipFill>
        <p:spPr>
          <a:xfrm>
            <a:off x="6924246" y="1676424"/>
            <a:ext cx="1369080" cy="1874028"/>
          </a:xfrm>
          <a:prstGeom prst="rect">
            <a:avLst/>
          </a:prstGeom>
          <a:noFill/>
          <a:ln>
            <a:noFill/>
          </a:ln>
        </p:spPr>
      </p:pic>
      <p:sp>
        <p:nvSpPr>
          <p:cNvPr id="881" name="Google Shape;881;g27a074dc7f9_0_44"/>
          <p:cNvSpPr txBox="1"/>
          <p:nvPr/>
        </p:nvSpPr>
        <p:spPr>
          <a:xfrm>
            <a:off x="6822163" y="4011670"/>
            <a:ext cx="1946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
                <a:solidFill>
                  <a:schemeClr val="lt1"/>
                </a:solidFill>
                <a:latin typeface="Calibri"/>
                <a:ea typeface="Calibri"/>
                <a:cs typeface="Calibri"/>
                <a:sym typeface="Calibri"/>
              </a:rPr>
              <a:t>https://starwars.fandom.com/wiki/Luke_Skywalker?file=LukeSkywalker.png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27"/>
          <p:cNvPicPr preferRelativeResize="0"/>
          <p:nvPr/>
        </p:nvPicPr>
        <p:blipFill>
          <a:blip r:embed="rId3">
            <a:alphaModFix/>
          </a:blip>
          <a:stretch>
            <a:fillRect/>
          </a:stretch>
        </p:blipFill>
        <p:spPr>
          <a:xfrm>
            <a:off x="816075" y="482875"/>
            <a:ext cx="7774406" cy="4365079"/>
          </a:xfrm>
          <a:prstGeom prst="rect">
            <a:avLst/>
          </a:prstGeom>
          <a:noFill/>
          <a:ln>
            <a:noFill/>
          </a:ln>
        </p:spPr>
      </p:pic>
      <p:sp>
        <p:nvSpPr>
          <p:cNvPr id="887" name="Google Shape;887;p27"/>
          <p:cNvSpPr/>
          <p:nvPr/>
        </p:nvSpPr>
        <p:spPr>
          <a:xfrm>
            <a:off x="2647075" y="2627725"/>
            <a:ext cx="4666500" cy="450000"/>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 minutes!</a:t>
            </a:r>
            <a:endParaRPr sz="3600">
              <a:solidFill>
                <a:schemeClr val="lt1"/>
              </a:solidFill>
              <a:latin typeface="Calibri"/>
              <a:ea typeface="Calibri"/>
              <a:cs typeface="Calibri"/>
              <a:sym typeface="Calibri"/>
            </a:endParaRPr>
          </a:p>
        </p:txBody>
      </p:sp>
      <p:sp>
        <p:nvSpPr>
          <p:cNvPr id="888" name="Google Shape;888;p27"/>
          <p:cNvSpPr/>
          <p:nvPr/>
        </p:nvSpPr>
        <p:spPr>
          <a:xfrm>
            <a:off x="1190425" y="3580325"/>
            <a:ext cx="7025700" cy="534600"/>
          </a:xfrm>
          <a:prstGeom prst="rect">
            <a:avLst/>
          </a:prstGeom>
          <a:solidFill>
            <a:srgbClr val="CC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1" lang="en-US" sz="1700">
                <a:solidFill>
                  <a:schemeClr val="lt1"/>
                </a:solidFill>
                <a:latin typeface="Calibri"/>
                <a:ea typeface="Calibri"/>
                <a:cs typeface="Calibri"/>
                <a:sym typeface="Calibri"/>
              </a:rPr>
              <a:t>REMEMBER - This is about learning the process, not creating a perfect game</a:t>
            </a:r>
            <a:endParaRPr i="1" sz="17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2" name="Shape 892"/>
        <p:cNvGrpSpPr/>
        <p:nvPr/>
      </p:nvGrpSpPr>
      <p:grpSpPr>
        <a:xfrm>
          <a:off x="0" y="0"/>
          <a:ext cx="0" cy="0"/>
          <a:chOff x="0" y="0"/>
          <a:chExt cx="0" cy="0"/>
        </a:xfrm>
      </p:grpSpPr>
      <p:sp>
        <p:nvSpPr>
          <p:cNvPr id="893" name="Google Shape;893;p26"/>
          <p:cNvSpPr/>
          <p:nvPr/>
        </p:nvSpPr>
        <p:spPr>
          <a:xfrm>
            <a:off x="0" y="0"/>
            <a:ext cx="9144000" cy="51435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94" name="Google Shape;894;p26"/>
          <p:cNvSpPr txBox="1"/>
          <p:nvPr>
            <p:ph type="title"/>
          </p:nvPr>
        </p:nvSpPr>
        <p:spPr>
          <a:xfrm>
            <a:off x="514350" y="862550"/>
            <a:ext cx="2321400" cy="34185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chemeClr val="lt1"/>
              </a:buClr>
              <a:buSzPts val="2700"/>
              <a:buFont typeface="Calibri"/>
              <a:buNone/>
            </a:pPr>
            <a:r>
              <a:rPr lang="en-US"/>
              <a:t>CONCEPT DEV: </a:t>
            </a:r>
            <a:r>
              <a:rPr b="1" lang="en-US"/>
              <a:t>CHOOSE LEARNING OUTCOME</a:t>
            </a:r>
            <a:endParaRPr b="1"/>
          </a:p>
        </p:txBody>
      </p:sp>
      <p:cxnSp>
        <p:nvCxnSpPr>
          <p:cNvPr id="895" name="Google Shape;895;p26"/>
          <p:cNvCxnSpPr/>
          <p:nvPr/>
        </p:nvCxnSpPr>
        <p:spPr>
          <a:xfrm>
            <a:off x="3001267" y="1251635"/>
            <a:ext cx="0" cy="2640300"/>
          </a:xfrm>
          <a:prstGeom prst="straightConnector1">
            <a:avLst/>
          </a:prstGeom>
          <a:noFill/>
          <a:ln cap="flat" cmpd="sng" w="19050">
            <a:solidFill>
              <a:schemeClr val="accent1"/>
            </a:solidFill>
            <a:prstDash val="solid"/>
            <a:round/>
            <a:headEnd len="sm" w="sm" type="none"/>
            <a:tailEnd len="sm" w="sm" type="none"/>
          </a:ln>
        </p:spPr>
      </p:cxnSp>
      <p:sp>
        <p:nvSpPr>
          <p:cNvPr id="896" name="Google Shape;896;p26"/>
          <p:cNvSpPr txBox="1"/>
          <p:nvPr>
            <p:ph idx="1" type="body"/>
          </p:nvPr>
        </p:nvSpPr>
        <p:spPr>
          <a:xfrm>
            <a:off x="3166800" y="460650"/>
            <a:ext cx="5462700" cy="4270200"/>
          </a:xfrm>
          <a:prstGeom prst="rect">
            <a:avLst/>
          </a:prstGeom>
          <a:noFill/>
          <a:ln>
            <a:noFill/>
          </a:ln>
        </p:spPr>
        <p:txBody>
          <a:bodyPr anchorCtr="0" anchor="ctr" bIns="45700" lIns="91425" spcFirstLastPara="1" rIns="91425" wrap="square" tIns="45700">
            <a:normAutofit lnSpcReduction="20000"/>
          </a:bodyPr>
          <a:lstStyle/>
          <a:p>
            <a:pPr indent="-234633" lvl="0" marL="214313" rtl="0" algn="l">
              <a:spcBef>
                <a:spcPts val="0"/>
              </a:spcBef>
              <a:spcAft>
                <a:spcPts val="0"/>
              </a:spcAft>
              <a:buSzPts val="1800"/>
              <a:buChar char="•"/>
            </a:pPr>
            <a:r>
              <a:rPr b="1" lang="en-US" sz="1800"/>
              <a:t>Deliverable</a:t>
            </a:r>
            <a:r>
              <a:rPr lang="en-US" sz="1800"/>
              <a:t>: </a:t>
            </a:r>
            <a:endParaRPr sz="1550"/>
          </a:p>
          <a:p>
            <a:pPr indent="-234632" lvl="1" marL="557213" rtl="0" algn="l">
              <a:spcBef>
                <a:spcPts val="750"/>
              </a:spcBef>
              <a:spcAft>
                <a:spcPts val="0"/>
              </a:spcAft>
              <a:buSzPts val="1800"/>
              <a:buChar char="•"/>
            </a:pPr>
            <a:r>
              <a:rPr b="1" lang="en-US" sz="1800"/>
              <a:t>1 Section </a:t>
            </a:r>
            <a:r>
              <a:rPr lang="en-US" sz="1800"/>
              <a:t>that the game will focus on </a:t>
            </a:r>
            <a:endParaRPr sz="1400"/>
          </a:p>
          <a:p>
            <a:pPr indent="-234632" lvl="1" marL="557213" rtl="0" algn="l">
              <a:spcBef>
                <a:spcPts val="750"/>
              </a:spcBef>
              <a:spcAft>
                <a:spcPts val="0"/>
              </a:spcAft>
              <a:buSzPts val="1800"/>
              <a:buChar char="•"/>
            </a:pPr>
            <a:r>
              <a:rPr lang="en-US" sz="1800"/>
              <a:t>The expected Learning Outcomes from playing the game</a:t>
            </a:r>
            <a:endParaRPr sz="1400"/>
          </a:p>
          <a:p>
            <a:pPr indent="-234633" lvl="0" marL="214313" rtl="0" algn="l">
              <a:spcBef>
                <a:spcPts val="750"/>
              </a:spcBef>
              <a:spcAft>
                <a:spcPts val="0"/>
              </a:spcAft>
              <a:buSzPts val="1800"/>
              <a:buChar char="•"/>
            </a:pPr>
            <a:r>
              <a:rPr b="1" lang="en-US" sz="1800"/>
              <a:t>Process</a:t>
            </a:r>
            <a:r>
              <a:rPr lang="en-US" sz="1800"/>
              <a:t>: Identify a few different concepts and evaluate them</a:t>
            </a:r>
            <a:endParaRPr sz="1550"/>
          </a:p>
          <a:p>
            <a:pPr indent="-234632" lvl="1" marL="557212" rtl="0" algn="l">
              <a:spcBef>
                <a:spcPts val="750"/>
              </a:spcBef>
              <a:spcAft>
                <a:spcPts val="0"/>
              </a:spcAft>
              <a:buSzPts val="1800"/>
              <a:buChar char="•"/>
            </a:pPr>
            <a:r>
              <a:rPr lang="en-US" sz="1800"/>
              <a:t>Focus from a broad curriculum to just 1 or 2 </a:t>
            </a:r>
            <a:r>
              <a:rPr lang="en-US" sz="1800"/>
              <a:t>learning</a:t>
            </a:r>
            <a:r>
              <a:rPr lang="en-US" sz="1800"/>
              <a:t> goals</a:t>
            </a:r>
            <a:endParaRPr sz="1800"/>
          </a:p>
          <a:p>
            <a:pPr indent="-234632" lvl="1" marL="557213" rtl="0" algn="l">
              <a:spcBef>
                <a:spcPts val="750"/>
              </a:spcBef>
              <a:spcAft>
                <a:spcPts val="0"/>
              </a:spcAft>
              <a:buSzPts val="1800"/>
              <a:buChar char="•"/>
            </a:pPr>
            <a:r>
              <a:rPr b="1" lang="en-US" sz="1800"/>
              <a:t>Ripe for game-based approach</a:t>
            </a:r>
            <a:r>
              <a:rPr lang="en-US" sz="1800"/>
              <a:t>: “</a:t>
            </a:r>
            <a:r>
              <a:rPr i="1" lang="en-US" sz="1800"/>
              <a:t>It would be more interesting to DO than just read about it</a:t>
            </a:r>
            <a:r>
              <a:rPr lang="en-US" sz="1800"/>
              <a:t>”</a:t>
            </a:r>
            <a:endParaRPr sz="1400"/>
          </a:p>
          <a:p>
            <a:pPr indent="-234632" lvl="1" marL="557213" rtl="0" algn="l">
              <a:spcBef>
                <a:spcPts val="750"/>
              </a:spcBef>
              <a:spcAft>
                <a:spcPts val="0"/>
              </a:spcAft>
              <a:buSzPts val="1800"/>
              <a:buChar char="•"/>
            </a:pPr>
            <a:r>
              <a:rPr b="1" lang="en-US" sz="1800"/>
              <a:t>Relevance</a:t>
            </a:r>
            <a:r>
              <a:rPr lang="en-US" sz="1800"/>
              <a:t>: How is it important to real life?</a:t>
            </a:r>
            <a:endParaRPr sz="1400"/>
          </a:p>
          <a:p>
            <a:pPr indent="-232728" lvl="2" marL="900113" rtl="0" algn="l">
              <a:spcBef>
                <a:spcPts val="750"/>
              </a:spcBef>
              <a:spcAft>
                <a:spcPts val="0"/>
              </a:spcAft>
              <a:buSzPts val="1400"/>
              <a:buChar char="•"/>
            </a:pPr>
            <a:r>
              <a:rPr lang="en-US" sz="1400"/>
              <a:t>Are there usable systems associated with the concept?</a:t>
            </a:r>
            <a:endParaRPr sz="1250"/>
          </a:p>
          <a:p>
            <a:pPr indent="-232728" lvl="2" marL="900113" rtl="0" algn="l">
              <a:spcBef>
                <a:spcPts val="750"/>
              </a:spcBef>
              <a:spcAft>
                <a:spcPts val="0"/>
              </a:spcAft>
              <a:buSzPts val="1400"/>
              <a:buChar char="•"/>
            </a:pPr>
            <a:r>
              <a:rPr lang="en-US" sz="1400"/>
              <a:t>Discuss real world actions that use them</a:t>
            </a:r>
            <a:endParaRPr sz="1250"/>
          </a:p>
          <a:p>
            <a:pPr indent="-234632" lvl="1" marL="557213" rtl="0" algn="l">
              <a:spcBef>
                <a:spcPts val="750"/>
              </a:spcBef>
              <a:spcAft>
                <a:spcPts val="0"/>
              </a:spcAft>
              <a:buSzPts val="1800"/>
              <a:buChar char="•"/>
            </a:pPr>
            <a:r>
              <a:rPr b="1" lang="en-US" sz="1800"/>
              <a:t>Choose</a:t>
            </a:r>
            <a:r>
              <a:rPr lang="en-US" sz="1800"/>
              <a:t>: the one that teaches best + sounds fun to play</a:t>
            </a:r>
            <a:endParaRPr sz="1400"/>
          </a:p>
        </p:txBody>
      </p:sp>
      <p:sp>
        <p:nvSpPr>
          <p:cNvPr id="897" name="Google Shape;897;p26"/>
          <p:cNvSpPr txBox="1"/>
          <p:nvPr>
            <p:ph idx="11" type="ftr"/>
          </p:nvPr>
        </p:nvSpPr>
        <p:spPr>
          <a:xfrm>
            <a:off x="0" y="4811156"/>
            <a:ext cx="55518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1" name="Shape 901"/>
        <p:cNvGrpSpPr/>
        <p:nvPr/>
      </p:nvGrpSpPr>
      <p:grpSpPr>
        <a:xfrm>
          <a:off x="0" y="0"/>
          <a:ext cx="0" cy="0"/>
          <a:chOff x="0" y="0"/>
          <a:chExt cx="0" cy="0"/>
        </a:xfrm>
      </p:grpSpPr>
      <p:sp>
        <p:nvSpPr>
          <p:cNvPr id="902" name="Google Shape;902;p29"/>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GOAL</a:t>
            </a:r>
            <a:r>
              <a:rPr lang="en-US"/>
              <a:t>: LEVEL OF LEARNING</a:t>
            </a:r>
            <a:endParaRPr/>
          </a:p>
        </p:txBody>
      </p:sp>
      <p:pic>
        <p:nvPicPr>
          <p:cNvPr descr="Image result for environmental bumper stickers" id="903" name="Google Shape;903;p29"/>
          <p:cNvPicPr preferRelativeResize="0"/>
          <p:nvPr/>
        </p:nvPicPr>
        <p:blipFill rotWithShape="1">
          <a:blip r:embed="rId3">
            <a:alphaModFix/>
          </a:blip>
          <a:srcRect b="0" l="0" r="0" t="0"/>
          <a:stretch/>
        </p:blipFill>
        <p:spPr>
          <a:xfrm>
            <a:off x="387927" y="1832362"/>
            <a:ext cx="1456026" cy="1478775"/>
          </a:xfrm>
          <a:prstGeom prst="rect">
            <a:avLst/>
          </a:prstGeom>
          <a:noFill/>
          <a:ln>
            <a:noFill/>
          </a:ln>
        </p:spPr>
      </p:pic>
      <p:pic>
        <p:nvPicPr>
          <p:cNvPr descr="Image result for environmental scientist" id="904" name="Google Shape;904;p29"/>
          <p:cNvPicPr preferRelativeResize="0"/>
          <p:nvPr/>
        </p:nvPicPr>
        <p:blipFill rotWithShape="1">
          <a:blip r:embed="rId4">
            <a:alphaModFix/>
          </a:blip>
          <a:srcRect b="0" l="0" r="0" t="0"/>
          <a:stretch/>
        </p:blipFill>
        <p:spPr>
          <a:xfrm>
            <a:off x="7029766" y="2094283"/>
            <a:ext cx="1790822" cy="1194464"/>
          </a:xfrm>
          <a:prstGeom prst="rect">
            <a:avLst/>
          </a:prstGeom>
          <a:noFill/>
          <a:ln>
            <a:noFill/>
          </a:ln>
        </p:spPr>
      </p:pic>
      <p:sp>
        <p:nvSpPr>
          <p:cNvPr id="905" name="Google Shape;905;p29"/>
          <p:cNvSpPr/>
          <p:nvPr/>
        </p:nvSpPr>
        <p:spPr>
          <a:xfrm>
            <a:off x="2051556" y="1652093"/>
            <a:ext cx="4770607"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Some Awareness                  Expert</a:t>
            </a:r>
            <a:endParaRPr/>
          </a:p>
        </p:txBody>
      </p:sp>
      <p:sp>
        <p:nvSpPr>
          <p:cNvPr id="906" name="Google Shape;906;p2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1" name="Shape 911"/>
        <p:cNvGrpSpPr/>
        <p:nvPr/>
      </p:nvGrpSpPr>
      <p:grpSpPr>
        <a:xfrm>
          <a:off x="0" y="0"/>
          <a:ext cx="0" cy="0"/>
          <a:chOff x="0" y="0"/>
          <a:chExt cx="0" cy="0"/>
        </a:xfrm>
      </p:grpSpPr>
      <p:pic>
        <p:nvPicPr>
          <p:cNvPr id="912" name="Google Shape;912;g27a074dc7f9_0_9"/>
          <p:cNvPicPr preferRelativeResize="0"/>
          <p:nvPr/>
        </p:nvPicPr>
        <p:blipFill rotWithShape="1">
          <a:blip r:embed="rId3">
            <a:alphaModFix/>
          </a:blip>
          <a:srcRect b="0" l="0" r="0" t="0"/>
          <a:stretch/>
        </p:blipFill>
        <p:spPr>
          <a:xfrm>
            <a:off x="0" y="0"/>
            <a:ext cx="9141619" cy="5142161"/>
          </a:xfrm>
          <a:prstGeom prst="rect">
            <a:avLst/>
          </a:prstGeom>
          <a:noFill/>
          <a:ln>
            <a:noFill/>
          </a:ln>
        </p:spPr>
      </p:pic>
      <p:sp>
        <p:nvSpPr>
          <p:cNvPr id="913" name="Google Shape;913;g27a074dc7f9_0_9"/>
          <p:cNvSpPr/>
          <p:nvPr/>
        </p:nvSpPr>
        <p:spPr>
          <a:xfrm>
            <a:off x="0" y="0"/>
            <a:ext cx="9141600" cy="514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ce and pins on a board game" id="914" name="Google Shape;914;g27a074dc7f9_0_9"/>
          <p:cNvPicPr preferRelativeResize="0"/>
          <p:nvPr/>
        </p:nvPicPr>
        <p:blipFill rotWithShape="1">
          <a:blip r:embed="rId4">
            <a:alphaModFix amt="35000"/>
          </a:blip>
          <a:srcRect b="0" l="0" r="0" t="15411"/>
          <a:stretch/>
        </p:blipFill>
        <p:spPr>
          <a:xfrm>
            <a:off x="20" y="10"/>
            <a:ext cx="9143982" cy="5143491"/>
          </a:xfrm>
          <a:prstGeom prst="rect">
            <a:avLst/>
          </a:prstGeom>
          <a:noFill/>
          <a:ln>
            <a:noFill/>
          </a:ln>
        </p:spPr>
      </p:pic>
      <p:pic>
        <p:nvPicPr>
          <p:cNvPr id="915" name="Google Shape;915;g27a074dc7f9_0_9"/>
          <p:cNvPicPr preferRelativeResize="0"/>
          <p:nvPr/>
        </p:nvPicPr>
        <p:blipFill rotWithShape="1">
          <a:blip r:embed="rId3">
            <a:alphaModFix amt="51000"/>
          </a:blip>
          <a:srcRect b="0" l="0" r="0" t="0"/>
          <a:stretch/>
        </p:blipFill>
        <p:spPr>
          <a:xfrm>
            <a:off x="1191" y="669"/>
            <a:ext cx="9141619" cy="5142161"/>
          </a:xfrm>
          <a:prstGeom prst="rect">
            <a:avLst/>
          </a:prstGeom>
          <a:noFill/>
          <a:ln>
            <a:noFill/>
          </a:ln>
        </p:spPr>
      </p:pic>
      <p:sp>
        <p:nvSpPr>
          <p:cNvPr id="916" name="Google Shape;916;g27a074dc7f9_0_9"/>
          <p:cNvSpPr txBox="1"/>
          <p:nvPr>
            <p:ph type="title"/>
          </p:nvPr>
        </p:nvSpPr>
        <p:spPr>
          <a:xfrm>
            <a:off x="712650" y="594900"/>
            <a:ext cx="7657500" cy="2694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4100"/>
              <a:buFont typeface="Calibri"/>
              <a:buNone/>
            </a:pPr>
            <a:r>
              <a:rPr lang="en-US" sz="5400"/>
              <a:t>PLAY EXPERIENCE AND CONSTRAINTS</a:t>
            </a:r>
            <a:endParaRPr sz="4000"/>
          </a:p>
        </p:txBody>
      </p:sp>
      <p:sp>
        <p:nvSpPr>
          <p:cNvPr id="917" name="Google Shape;917;g27a074dc7f9_0_9"/>
          <p:cNvSpPr txBox="1"/>
          <p:nvPr>
            <p:ph idx="1" type="body"/>
          </p:nvPr>
        </p:nvSpPr>
        <p:spPr>
          <a:xfrm>
            <a:off x="865150" y="3289300"/>
            <a:ext cx="7504800" cy="10542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800"/>
              <a:buNone/>
            </a:pPr>
            <a:r>
              <a:rPr lang="en-US" sz="1800" cap="none"/>
              <a:t>WHAT KIND OF GAME EXPERIENCE DO YOU WANT FOR THE PLAYER?</a:t>
            </a:r>
            <a:endParaRPr sz="1800" cap="none"/>
          </a:p>
          <a:p>
            <a:pPr indent="0" lvl="0" marL="0" rtl="0" algn="r">
              <a:spcBef>
                <a:spcPts val="0"/>
              </a:spcBef>
              <a:spcAft>
                <a:spcPts val="0"/>
              </a:spcAft>
              <a:buSzPts val="1800"/>
              <a:buNone/>
            </a:pPr>
            <a:r>
              <a:rPr lang="en-US" sz="1800"/>
              <a:t>WHAT CONSTRAINTS ARE THERE ON THIS PROJECT?</a:t>
            </a:r>
            <a:endParaRPr sz="1800"/>
          </a:p>
        </p:txBody>
      </p:sp>
      <p:sp>
        <p:nvSpPr>
          <p:cNvPr id="918" name="Google Shape;918;g27a074dc7f9_0_9"/>
          <p:cNvSpPr txBox="1"/>
          <p:nvPr>
            <p:ph idx="11" type="ftr"/>
          </p:nvPr>
        </p:nvSpPr>
        <p:spPr>
          <a:xfrm>
            <a:off x="65349" y="4801206"/>
            <a:ext cx="36705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sp>
        <p:nvSpPr>
          <p:cNvPr id="919" name="Google Shape;919;g27a074dc7f9_0_9"/>
          <p:cNvSpPr/>
          <p:nvPr/>
        </p:nvSpPr>
        <p:spPr>
          <a:xfrm>
            <a:off x="1416205" y="642939"/>
            <a:ext cx="63117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xEl>
                                              <p:pRg end="0" st="0"/>
                                            </p:txEl>
                                          </p:spTgt>
                                        </p:tgtEl>
                                        <p:attrNameLst>
                                          <p:attrName>style.visibility</p:attrName>
                                        </p:attrNameLst>
                                      </p:cBhvr>
                                      <p:to>
                                        <p:strVal val="visible"/>
                                      </p:to>
                                    </p:set>
                                    <p:animEffect filter="fade" transition="in">
                                      <p:cBhvr>
                                        <p:cTn dur="500"/>
                                        <p:tgtEl>
                                          <p:spTgt spid="9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7">
                                            <p:txEl>
                                              <p:pRg end="1" st="1"/>
                                            </p:txEl>
                                          </p:spTgt>
                                        </p:tgtEl>
                                        <p:attrNameLst>
                                          <p:attrName>style.visibility</p:attrName>
                                        </p:attrNameLst>
                                      </p:cBhvr>
                                      <p:to>
                                        <p:strVal val="visible"/>
                                      </p:to>
                                    </p:set>
                                    <p:animEffect filter="fade" transition="in">
                                      <p:cBhvr>
                                        <p:cTn dur="500"/>
                                        <p:tgtEl>
                                          <p:spTgt spid="91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31"/>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CONSTRAINT</a:t>
            </a:r>
            <a:r>
              <a:rPr lang="en-US"/>
              <a:t>: LEVEL OF ABSTRACTION?</a:t>
            </a:r>
            <a:endParaRPr/>
          </a:p>
        </p:txBody>
      </p:sp>
      <p:pic>
        <p:nvPicPr>
          <p:cNvPr descr="Image result for farmville" id="926" name="Google Shape;926;p31"/>
          <p:cNvPicPr preferRelativeResize="0"/>
          <p:nvPr/>
        </p:nvPicPr>
        <p:blipFill rotWithShape="1">
          <a:blip r:embed="rId3">
            <a:alphaModFix/>
          </a:blip>
          <a:srcRect b="0" l="0" r="0" t="0"/>
          <a:stretch/>
        </p:blipFill>
        <p:spPr>
          <a:xfrm>
            <a:off x="276108" y="2032237"/>
            <a:ext cx="1607972" cy="1230591"/>
          </a:xfrm>
          <a:prstGeom prst="rect">
            <a:avLst/>
          </a:prstGeom>
          <a:noFill/>
          <a:ln>
            <a:noFill/>
          </a:ln>
        </p:spPr>
      </p:pic>
      <p:pic>
        <p:nvPicPr>
          <p:cNvPr descr="Image result for farm simulator" id="927" name="Google Shape;927;p31"/>
          <p:cNvPicPr preferRelativeResize="0"/>
          <p:nvPr/>
        </p:nvPicPr>
        <p:blipFill rotWithShape="1">
          <a:blip r:embed="rId4">
            <a:alphaModFix/>
          </a:blip>
          <a:srcRect b="0" l="0" r="0" t="0"/>
          <a:stretch/>
        </p:blipFill>
        <p:spPr>
          <a:xfrm>
            <a:off x="6427114" y="2021421"/>
            <a:ext cx="2484911" cy="1184033"/>
          </a:xfrm>
          <a:prstGeom prst="rect">
            <a:avLst/>
          </a:prstGeom>
          <a:noFill/>
          <a:ln>
            <a:noFill/>
          </a:ln>
        </p:spPr>
      </p:pic>
      <p:sp>
        <p:nvSpPr>
          <p:cNvPr id="928" name="Google Shape;928;p31"/>
          <p:cNvSpPr/>
          <p:nvPr/>
        </p:nvSpPr>
        <p:spPr>
          <a:xfrm>
            <a:off x="1880530" y="1652093"/>
            <a:ext cx="4546584"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Casual                            Realistic</a:t>
            </a:r>
            <a:endParaRPr/>
          </a:p>
        </p:txBody>
      </p:sp>
      <p:sp>
        <p:nvSpPr>
          <p:cNvPr id="929" name="Google Shape;929;p3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32"/>
          <p:cNvSpPr/>
          <p:nvPr/>
        </p:nvSpPr>
        <p:spPr>
          <a:xfrm>
            <a:off x="2051556" y="1652093"/>
            <a:ext cx="4770607" cy="1922690"/>
          </a:xfrm>
          <a:prstGeom prst="leftRightArrow">
            <a:avLst>
              <a:gd fmla="val 50000" name="adj1"/>
              <a:gd fmla="val 50000" name="adj2"/>
            </a:avLst>
          </a:prstGeom>
          <a:solidFill>
            <a:schemeClr val="accent1"/>
          </a:solidFill>
          <a:ln>
            <a:noFill/>
          </a:ln>
        </p:spPr>
        <p:txBody>
          <a:bodyPr anchorCtr="0" anchor="ctr" bIns="45700" lIns="18000" spcFirstLastPara="1" rIns="18000" wrap="square" tIns="45700">
            <a:noAutofit/>
          </a:bodyPr>
          <a:lstStyle/>
          <a:p>
            <a:pPr indent="0" lvl="1" marL="257175" marR="0" rtl="0" algn="ctr">
              <a:spcBef>
                <a:spcPts val="0"/>
              </a:spcBef>
              <a:spcAft>
                <a:spcPts val="0"/>
              </a:spcAft>
              <a:buNone/>
            </a:pPr>
            <a:r>
              <a:rPr b="0" i="0" lang="en-US" sz="2000" u="none" cap="none" strike="noStrike">
                <a:solidFill>
                  <a:schemeClr val="lt1"/>
                </a:solidFill>
                <a:latin typeface="Calibri"/>
                <a:ea typeface="Calibri"/>
                <a:cs typeface="Calibri"/>
                <a:sym typeface="Calibri"/>
              </a:rPr>
              <a:t>Quick Session                  Marathon</a:t>
            </a:r>
            <a:endParaRPr/>
          </a:p>
        </p:txBody>
      </p:sp>
      <p:sp>
        <p:nvSpPr>
          <p:cNvPr id="935" name="Google Shape;935;p3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CONSTRAINT</a:t>
            </a:r>
            <a:r>
              <a:rPr lang="en-US"/>
              <a:t>: LENGTH OF PLAY SESSION?</a:t>
            </a:r>
            <a:endParaRPr/>
          </a:p>
        </p:txBody>
      </p:sp>
      <p:pic>
        <p:nvPicPr>
          <p:cNvPr descr="Image result for monopoly game" id="936" name="Google Shape;936;p32"/>
          <p:cNvPicPr preferRelativeResize="0"/>
          <p:nvPr/>
        </p:nvPicPr>
        <p:blipFill rotWithShape="1">
          <a:blip r:embed="rId3">
            <a:alphaModFix/>
          </a:blip>
          <a:srcRect b="0" l="0" r="0" t="0"/>
          <a:stretch/>
        </p:blipFill>
        <p:spPr>
          <a:xfrm>
            <a:off x="6911037" y="1999039"/>
            <a:ext cx="1854994" cy="1145422"/>
          </a:xfrm>
          <a:prstGeom prst="rect">
            <a:avLst/>
          </a:prstGeom>
          <a:noFill/>
          <a:ln>
            <a:noFill/>
          </a:ln>
        </p:spPr>
      </p:pic>
      <p:pic>
        <p:nvPicPr>
          <p:cNvPr descr="Image result for bang card game" id="937" name="Google Shape;937;p32"/>
          <p:cNvPicPr preferRelativeResize="0"/>
          <p:nvPr/>
        </p:nvPicPr>
        <p:blipFill rotWithShape="1">
          <a:blip r:embed="rId4">
            <a:alphaModFix/>
          </a:blip>
          <a:srcRect b="0" l="0" r="0" t="0"/>
          <a:stretch/>
        </p:blipFill>
        <p:spPr>
          <a:xfrm>
            <a:off x="162457" y="1999039"/>
            <a:ext cx="1800225" cy="1350169"/>
          </a:xfrm>
          <a:prstGeom prst="rect">
            <a:avLst/>
          </a:prstGeom>
          <a:noFill/>
          <a:ln>
            <a:noFill/>
          </a:ln>
        </p:spPr>
      </p:pic>
      <p:sp>
        <p:nvSpPr>
          <p:cNvPr id="938" name="Google Shape;938;p3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2" name="Shape 942"/>
        <p:cNvGrpSpPr/>
        <p:nvPr/>
      </p:nvGrpSpPr>
      <p:grpSpPr>
        <a:xfrm>
          <a:off x="0" y="0"/>
          <a:ext cx="0" cy="0"/>
          <a:chOff x="0" y="0"/>
          <a:chExt cx="0" cy="0"/>
        </a:xfrm>
      </p:grpSpPr>
      <p:sp>
        <p:nvSpPr>
          <p:cNvPr id="943" name="Google Shape;943;p33"/>
          <p:cNvSpPr txBox="1"/>
          <p:nvPr>
            <p:ph type="title"/>
          </p:nvPr>
        </p:nvSpPr>
        <p:spPr>
          <a:xfrm>
            <a:off x="3716593" y="479322"/>
            <a:ext cx="4944806" cy="120936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600"/>
              <a:buFont typeface="Calibri"/>
              <a:buNone/>
            </a:pPr>
            <a:r>
              <a:rPr lang="en-US" sz="3600"/>
              <a:t>OTHER CONSTRAINTS:</a:t>
            </a:r>
            <a:endParaRPr/>
          </a:p>
        </p:txBody>
      </p:sp>
      <p:pic>
        <p:nvPicPr>
          <p:cNvPr descr="Wooden blocks stacked to create a bar graph" id="944" name="Google Shape;944;p33"/>
          <p:cNvPicPr preferRelativeResize="0"/>
          <p:nvPr/>
        </p:nvPicPr>
        <p:blipFill rotWithShape="1">
          <a:blip r:embed="rId4">
            <a:alphaModFix/>
          </a:blip>
          <a:srcRect b="0" l="32809" r="22068" t="0"/>
          <a:stretch/>
        </p:blipFill>
        <p:spPr>
          <a:xfrm>
            <a:off x="20" y="731"/>
            <a:ext cx="3476986" cy="5143500"/>
          </a:xfrm>
          <a:prstGeom prst="rect">
            <a:avLst/>
          </a:prstGeom>
          <a:noFill/>
          <a:ln>
            <a:noFill/>
          </a:ln>
        </p:spPr>
      </p:pic>
      <p:sp>
        <p:nvSpPr>
          <p:cNvPr id="945" name="Google Shape;945;p33"/>
          <p:cNvSpPr txBox="1"/>
          <p:nvPr/>
        </p:nvSpPr>
        <p:spPr>
          <a:xfrm>
            <a:off x="3716593" y="1688690"/>
            <a:ext cx="4944806" cy="2979174"/>
          </a:xfrm>
          <a:prstGeom prst="rect">
            <a:avLst/>
          </a:prstGeom>
          <a:noFill/>
          <a:ln>
            <a:noFill/>
          </a:ln>
        </p:spPr>
        <p:txBody>
          <a:bodyPr anchorCtr="0" anchor="ctr" bIns="45700" lIns="91425" spcFirstLastPara="1" rIns="91425" wrap="square" tIns="45700">
            <a:normAutofit/>
          </a:bodyPr>
          <a:lstStyle/>
          <a:p>
            <a:pPr indent="-114300" lvl="0" marL="0" marR="0" rtl="0" algn="l">
              <a:spcBef>
                <a:spcPts val="0"/>
              </a:spcBef>
              <a:spcAft>
                <a:spcPts val="0"/>
              </a:spcAft>
              <a:buClr>
                <a:schemeClr val="lt1"/>
              </a:buClr>
              <a:buSzPts val="1800"/>
              <a:buFont typeface="Arial"/>
              <a:buChar char="•"/>
            </a:pPr>
            <a:r>
              <a:rPr b="1" lang="en-US" sz="1800">
                <a:solidFill>
                  <a:schemeClr val="lt1"/>
                </a:solidFill>
                <a:latin typeface="Calibri"/>
                <a:ea typeface="Calibri"/>
                <a:cs typeface="Calibri"/>
                <a:sym typeface="Calibri"/>
              </a:rPr>
              <a:t>Pedagogical Constraints</a:t>
            </a:r>
            <a:endParaRPr/>
          </a:p>
          <a:p>
            <a:pPr indent="-285750" lvl="0" marL="285750" marR="0" rtl="0" algn="l">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WHO will be playing this?</a:t>
            </a:r>
            <a:endParaRPr/>
          </a:p>
          <a:p>
            <a:pPr indent="-285750" lvl="0" marL="285750" marR="0" rtl="0" algn="l">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WHERE will this be played?</a:t>
            </a:r>
            <a:endParaRPr/>
          </a:p>
          <a:p>
            <a:pPr indent="-285750" lvl="0" marL="285750" marR="0" rtl="0" algn="l">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HOW does it fit into existing curriculum?</a:t>
            </a:r>
            <a:r>
              <a:rPr b="1" lang="en-US" sz="1800">
                <a:solidFill>
                  <a:schemeClr val="lt1"/>
                </a:solidFill>
                <a:latin typeface="Calibri"/>
                <a:ea typeface="Calibri"/>
                <a:cs typeface="Calibri"/>
                <a:sym typeface="Calibri"/>
              </a:rPr>
              <a:t> </a:t>
            </a:r>
            <a:endParaRPr/>
          </a:p>
        </p:txBody>
      </p:sp>
      <p:sp>
        <p:nvSpPr>
          <p:cNvPr id="946" name="Google Shape;946;p33"/>
          <p:cNvSpPr txBox="1"/>
          <p:nvPr>
            <p:ph idx="11" type="ftr"/>
          </p:nvPr>
        </p:nvSpPr>
        <p:spPr>
          <a:xfrm>
            <a:off x="539747" y="4793765"/>
            <a:ext cx="2870203" cy="283369"/>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rgbClr val="FFFFFF"/>
                </a:solidFill>
                <a:latin typeface="Calibri"/>
                <a:ea typeface="Calibri"/>
                <a:cs typeface="Calibri"/>
                <a:sym typeface="Calibri"/>
              </a:rPr>
              <a:t>Copyright Crowell Interactive Inc. 	 </a:t>
            </a:r>
            <a:fld id="{00000000-1234-1234-1234-123412341234}" type="slidenum">
              <a:rPr b="0" i="0" lang="en-US" sz="1000">
                <a:solidFill>
                  <a:srgbClr val="FFFFFF"/>
                </a:solidFill>
                <a:latin typeface="Calibri"/>
                <a:ea typeface="Calibri"/>
                <a:cs typeface="Calibri"/>
                <a:sym typeface="Calibri"/>
              </a:rPr>
              <a:t>‹#›</a:t>
            </a:fld>
            <a:r>
              <a:rPr b="0" i="0" lang="en-US" sz="1000">
                <a:solidFill>
                  <a:srgbClr val="FFFFFF"/>
                </a:solidFill>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3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IMPLEMENTATION FLOW</a:t>
            </a:r>
            <a:endParaRPr/>
          </a:p>
        </p:txBody>
      </p:sp>
      <p:grpSp>
        <p:nvGrpSpPr>
          <p:cNvPr id="952" name="Google Shape;952;p34"/>
          <p:cNvGrpSpPr/>
          <p:nvPr/>
        </p:nvGrpSpPr>
        <p:grpSpPr>
          <a:xfrm>
            <a:off x="2096656" y="1925395"/>
            <a:ext cx="5634497" cy="2947572"/>
            <a:chOff x="1508259" y="17083"/>
            <a:chExt cx="5634497" cy="2947572"/>
          </a:xfrm>
        </p:grpSpPr>
        <p:sp>
          <p:nvSpPr>
            <p:cNvPr id="953" name="Google Shape;953;p34"/>
            <p:cNvSpPr/>
            <p:nvPr/>
          </p:nvSpPr>
          <p:spPr>
            <a:xfrm rot="5400000">
              <a:off x="1712389" y="871172"/>
              <a:ext cx="770476" cy="877160"/>
            </a:xfrm>
            <a:prstGeom prst="bentUpArrow">
              <a:avLst>
                <a:gd fmla="val 32840" name="adj1"/>
                <a:gd fmla="val 25000" name="adj2"/>
                <a:gd fmla="val 35780" name="adj3"/>
              </a:avLst>
            </a:prstGeom>
            <a:solidFill>
              <a:srgbClr val="DABEE3"/>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4"/>
            <p:cNvSpPr/>
            <p:nvPr/>
          </p:nvSpPr>
          <p:spPr>
            <a:xfrm>
              <a:off x="1508259" y="17083"/>
              <a:ext cx="1297029" cy="907878"/>
            </a:xfrm>
            <a:prstGeom prst="roundRect">
              <a:avLst>
                <a:gd fmla="val 16670" name="adj"/>
              </a:avLst>
            </a:prstGeom>
            <a:solidFill>
              <a:srgbClr val="AB3BC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4"/>
            <p:cNvSpPr txBox="1"/>
            <p:nvPr/>
          </p:nvSpPr>
          <p:spPr>
            <a:xfrm>
              <a:off x="1552586" y="61410"/>
              <a:ext cx="1208375" cy="819224"/>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Pre Game Discussion</a:t>
              </a:r>
              <a:endParaRPr sz="1800">
                <a:solidFill>
                  <a:schemeClr val="lt1"/>
                </a:solidFill>
                <a:latin typeface="Calibri"/>
                <a:ea typeface="Calibri"/>
                <a:cs typeface="Calibri"/>
                <a:sym typeface="Calibri"/>
              </a:endParaRPr>
            </a:p>
          </p:txBody>
        </p:sp>
        <p:sp>
          <p:nvSpPr>
            <p:cNvPr id="956" name="Google Shape;956;p34"/>
            <p:cNvSpPr/>
            <p:nvPr/>
          </p:nvSpPr>
          <p:spPr>
            <a:xfrm>
              <a:off x="2805288" y="103670"/>
              <a:ext cx="943335" cy="7337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4"/>
            <p:cNvSpPr txBox="1"/>
            <p:nvPr/>
          </p:nvSpPr>
          <p:spPr>
            <a:xfrm>
              <a:off x="2805288" y="103670"/>
              <a:ext cx="943335" cy="733787"/>
            </a:xfrm>
            <a:prstGeom prst="rect">
              <a:avLst/>
            </a:prstGeom>
            <a:noFill/>
            <a:ln>
              <a:noFill/>
            </a:ln>
          </p:spPr>
          <p:txBody>
            <a:bodyPr anchorCtr="0" anchor="ctr" bIns="45700" lIns="45700" spcFirstLastPara="1" rIns="45700" wrap="square" tIns="45700">
              <a:noAutofit/>
            </a:bodyPr>
            <a:lstStyle/>
            <a:p>
              <a:pPr indent="-114300" lvl="1" marL="114300" marR="0" rtl="0" algn="l">
                <a:lnSpc>
                  <a:spcPct val="90000"/>
                </a:lnSpc>
                <a:spcBef>
                  <a:spcPts val="0"/>
                </a:spcBef>
                <a:spcAft>
                  <a:spcPts val="0"/>
                </a:spcAft>
                <a:buClr>
                  <a:schemeClr val="lt1"/>
                </a:buClr>
                <a:buSzPts val="1200"/>
                <a:buFont typeface="Calibri"/>
                <a:buChar char="•"/>
              </a:pPr>
              <a:r>
                <a:rPr b="0" i="0" lang="en-US" sz="1200" u="none" cap="none" strike="noStrike">
                  <a:solidFill>
                    <a:schemeClr val="lt1"/>
                  </a:solidFill>
                  <a:latin typeface="Calibri"/>
                  <a:ea typeface="Calibri"/>
                  <a:cs typeface="Calibri"/>
                  <a:sym typeface="Calibri"/>
                </a:rPr>
                <a:t>Intro concepts</a:t>
              </a:r>
              <a:endParaRPr b="0" i="0" sz="1200" u="none" cap="none" strike="noStrike">
                <a:solidFill>
                  <a:schemeClr val="lt1"/>
                </a:solidFill>
                <a:latin typeface="Calibri"/>
                <a:ea typeface="Calibri"/>
                <a:cs typeface="Calibri"/>
                <a:sym typeface="Calibri"/>
              </a:endParaRPr>
            </a:p>
          </p:txBody>
        </p:sp>
        <p:sp>
          <p:nvSpPr>
            <p:cNvPr id="958" name="Google Shape;958;p34"/>
            <p:cNvSpPr/>
            <p:nvPr/>
          </p:nvSpPr>
          <p:spPr>
            <a:xfrm rot="5400000">
              <a:off x="2787764" y="1891019"/>
              <a:ext cx="770476" cy="877160"/>
            </a:xfrm>
            <a:prstGeom prst="bentUpArrow">
              <a:avLst>
                <a:gd fmla="val 32840" name="adj1"/>
                <a:gd fmla="val 25000" name="adj2"/>
                <a:gd fmla="val 35780" name="adj3"/>
              </a:avLst>
            </a:prstGeom>
            <a:solidFill>
              <a:srgbClr val="DABEE3"/>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4"/>
            <p:cNvSpPr/>
            <p:nvPr/>
          </p:nvSpPr>
          <p:spPr>
            <a:xfrm>
              <a:off x="2583634" y="1036930"/>
              <a:ext cx="1297029" cy="907878"/>
            </a:xfrm>
            <a:prstGeom prst="roundRect">
              <a:avLst>
                <a:gd fmla="val 16670" name="adj"/>
              </a:avLst>
            </a:prstGeom>
            <a:solidFill>
              <a:srgbClr val="AB3BC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4"/>
            <p:cNvSpPr txBox="1"/>
            <p:nvPr/>
          </p:nvSpPr>
          <p:spPr>
            <a:xfrm>
              <a:off x="2627961" y="1081257"/>
              <a:ext cx="1208375" cy="819224"/>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Play Game</a:t>
              </a:r>
              <a:endParaRPr sz="1800">
                <a:solidFill>
                  <a:schemeClr val="lt1"/>
                </a:solidFill>
                <a:latin typeface="Calibri"/>
                <a:ea typeface="Calibri"/>
                <a:cs typeface="Calibri"/>
                <a:sym typeface="Calibri"/>
              </a:endParaRPr>
            </a:p>
          </p:txBody>
        </p:sp>
        <p:sp>
          <p:nvSpPr>
            <p:cNvPr id="961" name="Google Shape;961;p34"/>
            <p:cNvSpPr/>
            <p:nvPr/>
          </p:nvSpPr>
          <p:spPr>
            <a:xfrm>
              <a:off x="3880663" y="1123517"/>
              <a:ext cx="943335" cy="7337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4"/>
            <p:cNvSpPr txBox="1"/>
            <p:nvPr/>
          </p:nvSpPr>
          <p:spPr>
            <a:xfrm>
              <a:off x="3880663" y="1123517"/>
              <a:ext cx="943335" cy="733787"/>
            </a:xfrm>
            <a:prstGeom prst="rect">
              <a:avLst/>
            </a:prstGeom>
            <a:noFill/>
            <a:ln>
              <a:noFill/>
            </a:ln>
          </p:spPr>
          <p:txBody>
            <a:bodyPr anchorCtr="0" anchor="ctr" bIns="45700" lIns="45700" spcFirstLastPara="1" rIns="45700" wrap="square" tIns="45700">
              <a:noAutofit/>
            </a:bodyPr>
            <a:lstStyle/>
            <a:p>
              <a:pPr indent="-114300" lvl="1" marL="114300" marR="0" rtl="0" algn="l">
                <a:lnSpc>
                  <a:spcPct val="90000"/>
                </a:lnSpc>
                <a:spcBef>
                  <a:spcPts val="0"/>
                </a:spcBef>
                <a:spcAft>
                  <a:spcPts val="0"/>
                </a:spcAft>
                <a:buClr>
                  <a:schemeClr val="lt1"/>
                </a:buClr>
                <a:buSzPts val="1200"/>
                <a:buFont typeface="Calibri"/>
                <a:buChar char="•"/>
              </a:pPr>
              <a:r>
                <a:rPr b="0" i="0" lang="en-US" sz="1200" u="none" cap="none" strike="noStrike">
                  <a:solidFill>
                    <a:schemeClr val="lt1"/>
                  </a:solidFill>
                  <a:latin typeface="Calibri"/>
                  <a:ea typeface="Calibri"/>
                  <a:cs typeface="Calibri"/>
                  <a:sym typeface="Calibri"/>
                </a:rPr>
                <a:t>Experience use of concepts</a:t>
              </a:r>
              <a:endParaRPr b="0" i="0" sz="1200" u="none" cap="none" strike="noStrike">
                <a:solidFill>
                  <a:schemeClr val="lt1"/>
                </a:solidFill>
                <a:latin typeface="Calibri"/>
                <a:ea typeface="Calibri"/>
                <a:cs typeface="Calibri"/>
                <a:sym typeface="Calibri"/>
              </a:endParaRPr>
            </a:p>
          </p:txBody>
        </p:sp>
        <p:sp>
          <p:nvSpPr>
            <p:cNvPr id="963" name="Google Shape;963;p34"/>
            <p:cNvSpPr/>
            <p:nvPr/>
          </p:nvSpPr>
          <p:spPr>
            <a:xfrm>
              <a:off x="3659009" y="2056777"/>
              <a:ext cx="1297029" cy="907878"/>
            </a:xfrm>
            <a:prstGeom prst="roundRect">
              <a:avLst>
                <a:gd fmla="val 16670" name="adj"/>
              </a:avLst>
            </a:prstGeom>
            <a:solidFill>
              <a:srgbClr val="AB3BC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4"/>
            <p:cNvSpPr txBox="1"/>
            <p:nvPr/>
          </p:nvSpPr>
          <p:spPr>
            <a:xfrm>
              <a:off x="3703336" y="2101104"/>
              <a:ext cx="1208375" cy="819224"/>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Post Game Discussion</a:t>
              </a:r>
              <a:endParaRPr sz="1800">
                <a:solidFill>
                  <a:schemeClr val="lt1"/>
                </a:solidFill>
                <a:latin typeface="Calibri"/>
                <a:ea typeface="Calibri"/>
                <a:cs typeface="Calibri"/>
                <a:sym typeface="Calibri"/>
              </a:endParaRPr>
            </a:p>
          </p:txBody>
        </p:sp>
        <p:sp>
          <p:nvSpPr>
            <p:cNvPr id="965" name="Google Shape;965;p34"/>
            <p:cNvSpPr/>
            <p:nvPr/>
          </p:nvSpPr>
          <p:spPr>
            <a:xfrm>
              <a:off x="5000762" y="2170521"/>
              <a:ext cx="2141994" cy="73378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4"/>
            <p:cNvSpPr txBox="1"/>
            <p:nvPr/>
          </p:nvSpPr>
          <p:spPr>
            <a:xfrm>
              <a:off x="5000762" y="2170521"/>
              <a:ext cx="2141994" cy="733787"/>
            </a:xfrm>
            <a:prstGeom prst="rect">
              <a:avLst/>
            </a:prstGeom>
            <a:noFill/>
            <a:ln>
              <a:noFill/>
            </a:ln>
          </p:spPr>
          <p:txBody>
            <a:bodyPr anchorCtr="0" anchor="ctr" bIns="45700" lIns="45700" spcFirstLastPara="1" rIns="45700" wrap="square" tIns="45700">
              <a:noAutofit/>
            </a:bodyPr>
            <a:lstStyle/>
            <a:p>
              <a:pPr indent="-114300" lvl="1" marL="114300" marR="0" rtl="0" algn="l">
                <a:lnSpc>
                  <a:spcPct val="90000"/>
                </a:lnSpc>
                <a:spcBef>
                  <a:spcPts val="0"/>
                </a:spcBef>
                <a:spcAft>
                  <a:spcPts val="0"/>
                </a:spcAft>
                <a:buClr>
                  <a:schemeClr val="lt1"/>
                </a:buClr>
                <a:buSzPts val="1200"/>
                <a:buFont typeface="Calibri"/>
                <a:buChar char="•"/>
              </a:pPr>
              <a:r>
                <a:rPr b="0" i="0" lang="en-US" sz="1200" u="none" cap="none" strike="noStrike">
                  <a:solidFill>
                    <a:schemeClr val="lt1"/>
                  </a:solidFill>
                  <a:latin typeface="Calibri"/>
                  <a:ea typeface="Calibri"/>
                  <a:cs typeface="Calibri"/>
                  <a:sym typeface="Calibri"/>
                </a:rPr>
                <a:t>Consider the use and outcomes of using the concepts</a:t>
              </a:r>
              <a:endParaRPr b="0" i="0" sz="1200" u="none" cap="none" strike="noStrike">
                <a:solidFill>
                  <a:schemeClr val="lt1"/>
                </a:solidFill>
                <a:latin typeface="Calibri"/>
                <a:ea typeface="Calibri"/>
                <a:cs typeface="Calibri"/>
                <a:sym typeface="Calibri"/>
              </a:endParaRPr>
            </a:p>
          </p:txBody>
        </p:sp>
      </p:grpSp>
      <p:sp>
        <p:nvSpPr>
          <p:cNvPr id="967" name="Google Shape;967;p34"/>
          <p:cNvSpPr txBox="1"/>
          <p:nvPr/>
        </p:nvSpPr>
        <p:spPr>
          <a:xfrm>
            <a:off x="514351" y="1064669"/>
            <a:ext cx="759856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Layout a simple plan for how you will fit the game experience into the overall pedagogical approach? Here is an example:</a:t>
            </a: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1" name="Shape 971"/>
        <p:cNvGrpSpPr/>
        <p:nvPr/>
      </p:nvGrpSpPr>
      <p:grpSpPr>
        <a:xfrm>
          <a:off x="0" y="0"/>
          <a:ext cx="0" cy="0"/>
          <a:chOff x="0" y="0"/>
          <a:chExt cx="0" cy="0"/>
        </a:xfrm>
      </p:grpSpPr>
      <p:sp>
        <p:nvSpPr>
          <p:cNvPr id="972" name="Google Shape;972;p35"/>
          <p:cNvSpPr txBox="1"/>
          <p:nvPr>
            <p:ph type="title"/>
          </p:nvPr>
        </p:nvSpPr>
        <p:spPr>
          <a:xfrm>
            <a:off x="5899354" y="482597"/>
            <a:ext cx="2780072" cy="1206093"/>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3300"/>
              <a:buFont typeface="Calibri"/>
              <a:buNone/>
            </a:pPr>
            <a:r>
              <a:rPr lang="en-US" sz="3300"/>
              <a:t>OTHER CONSTRAINTS:</a:t>
            </a:r>
            <a:endParaRPr/>
          </a:p>
        </p:txBody>
      </p:sp>
      <p:pic>
        <p:nvPicPr>
          <p:cNvPr descr="3D rendering of game pieces tied together with a rope" id="973" name="Google Shape;973;p35"/>
          <p:cNvPicPr preferRelativeResize="0"/>
          <p:nvPr/>
        </p:nvPicPr>
        <p:blipFill rotWithShape="1">
          <a:blip r:embed="rId4">
            <a:alphaModFix/>
          </a:blip>
          <a:srcRect b="0" l="0" r="17400" t="0"/>
          <a:stretch/>
        </p:blipFill>
        <p:spPr>
          <a:xfrm>
            <a:off x="20" y="731"/>
            <a:ext cx="5664688" cy="5143500"/>
          </a:xfrm>
          <a:prstGeom prst="rect">
            <a:avLst/>
          </a:prstGeom>
          <a:noFill/>
          <a:ln>
            <a:noFill/>
          </a:ln>
        </p:spPr>
      </p:pic>
      <p:sp>
        <p:nvSpPr>
          <p:cNvPr id="974" name="Google Shape;974;p35"/>
          <p:cNvSpPr txBox="1"/>
          <p:nvPr/>
        </p:nvSpPr>
        <p:spPr>
          <a:xfrm>
            <a:off x="5899354" y="1688690"/>
            <a:ext cx="2780072" cy="2979174"/>
          </a:xfrm>
          <a:prstGeom prst="rect">
            <a:avLst/>
          </a:prstGeom>
          <a:noFill/>
          <a:ln>
            <a:noFill/>
          </a:ln>
        </p:spPr>
        <p:txBody>
          <a:bodyPr anchorCtr="0" anchor="ctr" bIns="45700" lIns="91425" spcFirstLastPara="1" rIns="91425" wrap="square" tIns="45700">
            <a:normAutofit/>
          </a:bodyPr>
          <a:lstStyle/>
          <a:p>
            <a:pPr indent="-114300" lvl="0" marL="0" marR="0" rtl="0" algn="l">
              <a:spcBef>
                <a:spcPts val="0"/>
              </a:spcBef>
              <a:spcAft>
                <a:spcPts val="0"/>
              </a:spcAft>
              <a:buClr>
                <a:schemeClr val="lt1"/>
              </a:buClr>
              <a:buSzPts val="1800"/>
              <a:buFont typeface="Arial"/>
              <a:buChar char="•"/>
            </a:pPr>
            <a:r>
              <a:rPr b="1" lang="en-US" sz="1800">
                <a:solidFill>
                  <a:schemeClr val="lt1"/>
                </a:solidFill>
                <a:latin typeface="Calibri"/>
                <a:ea typeface="Calibri"/>
                <a:cs typeface="Calibri"/>
                <a:sym typeface="Calibri"/>
              </a:rPr>
              <a:t>Development Constraints</a:t>
            </a:r>
            <a:endParaRPr/>
          </a:p>
          <a:p>
            <a:pPr indent="-285750" lvl="0" marL="285750" marR="0" rtl="0" algn="l">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Expertise of team members?</a:t>
            </a:r>
            <a:endParaRPr/>
          </a:p>
          <a:p>
            <a:pPr indent="-285750" lvl="0" marL="285750" marR="0" rtl="0" algn="l">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Target Technology?</a:t>
            </a:r>
            <a:endParaRPr/>
          </a:p>
          <a:p>
            <a:pPr indent="-285750" lvl="0" marL="285750" marR="0" rtl="0" algn="l">
              <a:spcBef>
                <a:spcPts val="1000"/>
              </a:spcBef>
              <a:spcAft>
                <a:spcPts val="0"/>
              </a:spcAft>
              <a:buClr>
                <a:schemeClr val="lt1"/>
              </a:buClr>
              <a:buSzPts val="1800"/>
              <a:buFont typeface="Arial"/>
              <a:buChar char="•"/>
            </a:pPr>
            <a:r>
              <a:rPr lang="en-US" sz="1800">
                <a:solidFill>
                  <a:schemeClr val="lt1"/>
                </a:solidFill>
                <a:latin typeface="Calibri"/>
                <a:ea typeface="Calibri"/>
                <a:cs typeface="Calibri"/>
                <a:sym typeface="Calibri"/>
              </a:rPr>
              <a:t>Time and Money available?</a:t>
            </a:r>
            <a:endParaRPr/>
          </a:p>
        </p:txBody>
      </p:sp>
      <p:sp>
        <p:nvSpPr>
          <p:cNvPr id="975" name="Google Shape;975;p35"/>
          <p:cNvSpPr txBox="1"/>
          <p:nvPr>
            <p:ph idx="11" type="ftr"/>
          </p:nvPr>
        </p:nvSpPr>
        <p:spPr>
          <a:xfrm>
            <a:off x="539747" y="4793765"/>
            <a:ext cx="5072219" cy="283369"/>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rgbClr val="FFFFFF"/>
                </a:solidFill>
                <a:latin typeface="Calibri"/>
                <a:ea typeface="Calibri"/>
                <a:cs typeface="Calibri"/>
                <a:sym typeface="Calibri"/>
              </a:rPr>
              <a:t>Copyright Crowell Interactive Inc. 	 </a:t>
            </a:r>
            <a:fld id="{00000000-1234-1234-1234-123412341234}" type="slidenum">
              <a:rPr b="0" i="0" lang="en-US" sz="1000">
                <a:solidFill>
                  <a:srgbClr val="FFFFFF"/>
                </a:solidFill>
                <a:latin typeface="Calibri"/>
                <a:ea typeface="Calibri"/>
                <a:cs typeface="Calibri"/>
                <a:sym typeface="Calibri"/>
              </a:rPr>
              <a:t>‹#›</a:t>
            </a:fld>
            <a:r>
              <a:rPr b="0" i="0" lang="en-US" sz="1000">
                <a:solidFill>
                  <a:srgbClr val="FFFFFF"/>
                </a:solidFill>
                <a:latin typeface="Calibri"/>
                <a:ea typeface="Calibri"/>
                <a:cs typeface="Calibri"/>
                <a:sym typeface="Calibri"/>
              </a:rPr>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pic>
        <p:nvPicPr>
          <p:cNvPr id="266" name="Google Shape;266;p3"/>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267" name="Google Shape;267;p3"/>
          <p:cNvSpPr txBox="1"/>
          <p:nvPr>
            <p:ph type="title"/>
          </p:nvPr>
        </p:nvSpPr>
        <p:spPr>
          <a:xfrm>
            <a:off x="6407887" y="456647"/>
            <a:ext cx="2514300" cy="28101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3700"/>
              <a:buFont typeface="Calibri"/>
              <a:buNone/>
            </a:pPr>
            <a:r>
              <a:rPr b="0" i="0" lang="en-US" sz="3700"/>
              <a:t>WORKSHOP SCHEDULE</a:t>
            </a:r>
            <a:br>
              <a:rPr b="0" i="0" lang="en-US" sz="3700"/>
            </a:br>
            <a:br>
              <a:rPr b="0" i="0" lang="en-US" sz="3700"/>
            </a:br>
            <a:r>
              <a:rPr b="0" i="0" lang="en-US" sz="3700"/>
              <a:t>OVERVIEW</a:t>
            </a:r>
            <a:endParaRPr/>
          </a:p>
        </p:txBody>
      </p:sp>
      <p:sp>
        <p:nvSpPr>
          <p:cNvPr id="268" name="Google Shape;268;p3"/>
          <p:cNvSpPr txBox="1"/>
          <p:nvPr>
            <p:ph idx="11" type="ftr"/>
          </p:nvPr>
        </p:nvSpPr>
        <p:spPr>
          <a:xfrm>
            <a:off x="539747" y="4793765"/>
            <a:ext cx="5072219" cy="283369"/>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pic>
        <p:nvPicPr>
          <p:cNvPr id="269" name="Google Shape;269;p3"/>
          <p:cNvPicPr preferRelativeResize="0"/>
          <p:nvPr/>
        </p:nvPicPr>
        <p:blipFill>
          <a:blip r:embed="rId5">
            <a:alphaModFix/>
          </a:blip>
          <a:stretch>
            <a:fillRect/>
          </a:stretch>
        </p:blipFill>
        <p:spPr>
          <a:xfrm>
            <a:off x="143850" y="259075"/>
            <a:ext cx="6105126" cy="4376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36"/>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a:t>
            </a:r>
            <a:r>
              <a:rPr b="1" lang="en-US"/>
              <a:t> </a:t>
            </a:r>
            <a:r>
              <a:rPr lang="en-US"/>
              <a:t>DEV: </a:t>
            </a:r>
            <a:r>
              <a:rPr b="1" lang="en-US"/>
              <a:t>GOALS AND CONSTRAINTS</a:t>
            </a:r>
            <a:endParaRPr b="1"/>
          </a:p>
        </p:txBody>
      </p:sp>
      <p:sp>
        <p:nvSpPr>
          <p:cNvPr id="981" name="Google Shape;981;p36"/>
          <p:cNvSpPr txBox="1"/>
          <p:nvPr>
            <p:ph idx="1" type="body"/>
          </p:nvPr>
        </p:nvSpPr>
        <p:spPr>
          <a:xfrm>
            <a:off x="612000" y="1064796"/>
            <a:ext cx="6917513" cy="3567927"/>
          </a:xfrm>
          <a:prstGeom prst="rect">
            <a:avLst/>
          </a:prstGeom>
          <a:noFill/>
          <a:ln>
            <a:noFill/>
          </a:ln>
        </p:spPr>
        <p:txBody>
          <a:bodyPr anchorCtr="0" anchor="ctr" bIns="45700" lIns="91425" spcFirstLastPara="1" rIns="91425" wrap="square" tIns="45700">
            <a:normAutofit/>
          </a:bodyPr>
          <a:lstStyle/>
          <a:p>
            <a:pPr indent="-214313" lvl="0" marL="214313" rtl="0" algn="l">
              <a:spcBef>
                <a:spcPts val="0"/>
              </a:spcBef>
              <a:spcAft>
                <a:spcPts val="0"/>
              </a:spcAft>
              <a:buSzPts val="2400"/>
              <a:buChar char="•"/>
            </a:pPr>
            <a:r>
              <a:rPr b="1" lang="en-US" sz="2400"/>
              <a:t>Deliverable</a:t>
            </a:r>
            <a:r>
              <a:rPr lang="en-US" sz="2400"/>
              <a:t>: </a:t>
            </a:r>
            <a:endParaRPr/>
          </a:p>
          <a:p>
            <a:pPr indent="-214312" lvl="1" marL="557213" rtl="0" algn="l">
              <a:spcBef>
                <a:spcPts val="750"/>
              </a:spcBef>
              <a:spcAft>
                <a:spcPts val="0"/>
              </a:spcAft>
              <a:buSzPts val="1200"/>
              <a:buChar char="•"/>
            </a:pPr>
            <a:r>
              <a:rPr lang="en-US"/>
              <a:t>A statement of Goals and Constraints</a:t>
            </a:r>
            <a:endParaRPr/>
          </a:p>
          <a:p>
            <a:pPr indent="-214313" lvl="0" marL="214313" rtl="0" algn="l">
              <a:spcBef>
                <a:spcPts val="750"/>
              </a:spcBef>
              <a:spcAft>
                <a:spcPts val="0"/>
              </a:spcAft>
              <a:buSzPts val="2400"/>
              <a:buChar char="•"/>
            </a:pPr>
            <a:r>
              <a:rPr b="1" lang="en-US" sz="2400"/>
              <a:t>Process</a:t>
            </a:r>
            <a:endParaRPr/>
          </a:p>
          <a:p>
            <a:pPr indent="-214312" lvl="1" marL="557213" rtl="0" algn="l">
              <a:spcBef>
                <a:spcPts val="750"/>
              </a:spcBef>
              <a:spcAft>
                <a:spcPts val="0"/>
              </a:spcAft>
              <a:buSzPts val="1200"/>
              <a:buChar char="•"/>
            </a:pPr>
            <a:r>
              <a:rPr lang="en-US"/>
              <a:t>Discuss and fill in the Goals and Constraints sections of the Game Concept document</a:t>
            </a:r>
            <a:endParaRPr/>
          </a:p>
        </p:txBody>
      </p:sp>
      <p:sp>
        <p:nvSpPr>
          <p:cNvPr id="982" name="Google Shape;982;p3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6" name="Shape 986"/>
        <p:cNvGrpSpPr/>
        <p:nvPr/>
      </p:nvGrpSpPr>
      <p:grpSpPr>
        <a:xfrm>
          <a:off x="0" y="0"/>
          <a:ext cx="0" cy="0"/>
          <a:chOff x="0" y="0"/>
          <a:chExt cx="0" cy="0"/>
        </a:xfrm>
      </p:grpSpPr>
      <p:sp>
        <p:nvSpPr>
          <p:cNvPr id="987" name="Google Shape;987;p37"/>
          <p:cNvSpPr/>
          <p:nvPr/>
        </p:nvSpPr>
        <p:spPr>
          <a:xfrm>
            <a:off x="0" y="0"/>
            <a:ext cx="9144000" cy="51435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88" name="Google Shape;988;p37"/>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989" name="Google Shape;989;p37"/>
          <p:cNvSpPr/>
          <p:nvPr/>
        </p:nvSpPr>
        <p:spPr>
          <a:xfrm>
            <a:off x="357759" y="360045"/>
            <a:ext cx="8428482" cy="442341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990" name="Google Shape;990;p37"/>
          <p:cNvPicPr preferRelativeResize="0"/>
          <p:nvPr/>
        </p:nvPicPr>
        <p:blipFill rotWithShape="1">
          <a:blip r:embed="rId5">
            <a:alphaModFix/>
          </a:blip>
          <a:srcRect b="0" l="0" r="0" t="9581"/>
          <a:stretch/>
        </p:blipFill>
        <p:spPr>
          <a:xfrm>
            <a:off x="482600" y="482600"/>
            <a:ext cx="8178799" cy="4178299"/>
          </a:xfrm>
          <a:prstGeom prst="rect">
            <a:avLst/>
          </a:prstGeom>
          <a:noFill/>
          <a:ln>
            <a:noFill/>
          </a:ln>
        </p:spPr>
      </p:pic>
      <p:sp>
        <p:nvSpPr>
          <p:cNvPr id="991" name="Google Shape;991;p37"/>
          <p:cNvSpPr/>
          <p:nvPr/>
        </p:nvSpPr>
        <p:spPr>
          <a:xfrm>
            <a:off x="2517260" y="3424680"/>
            <a:ext cx="4180115" cy="824593"/>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 minutes!</a:t>
            </a:r>
            <a:endParaRPr sz="36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6" name="Shape 996"/>
        <p:cNvGrpSpPr/>
        <p:nvPr/>
      </p:nvGrpSpPr>
      <p:grpSpPr>
        <a:xfrm>
          <a:off x="0" y="0"/>
          <a:ext cx="0" cy="0"/>
          <a:chOff x="0" y="0"/>
          <a:chExt cx="0" cy="0"/>
        </a:xfrm>
      </p:grpSpPr>
      <p:pic>
        <p:nvPicPr>
          <p:cNvPr id="997" name="Google Shape;997;p38"/>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998" name="Google Shape;998;p38"/>
          <p:cNvSpPr txBox="1"/>
          <p:nvPr>
            <p:ph type="title"/>
          </p:nvPr>
        </p:nvSpPr>
        <p:spPr>
          <a:xfrm>
            <a:off x="482598" y="479322"/>
            <a:ext cx="3592258" cy="2809976"/>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4800"/>
              <a:buFont typeface="Calibri"/>
              <a:buNone/>
            </a:pPr>
            <a:r>
              <a:rPr lang="en-US" sz="4800"/>
              <a:t>GAMEPLAY IDEAS</a:t>
            </a:r>
            <a:endParaRPr/>
          </a:p>
        </p:txBody>
      </p:sp>
      <p:sp>
        <p:nvSpPr>
          <p:cNvPr id="999" name="Google Shape;999;p38"/>
          <p:cNvSpPr txBox="1"/>
          <p:nvPr>
            <p:ph idx="1" type="body"/>
          </p:nvPr>
        </p:nvSpPr>
        <p:spPr>
          <a:xfrm>
            <a:off x="482598" y="3289299"/>
            <a:ext cx="3610077" cy="1378565"/>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800"/>
              <a:buNone/>
            </a:pPr>
            <a:r>
              <a:rPr lang="en-US" sz="1800" cap="none"/>
              <a:t>PLAYFUL USE OF CONCEPTS </a:t>
            </a:r>
            <a:r>
              <a:rPr lang="en-US" sz="1800"/>
              <a:t>AND SETTING</a:t>
            </a:r>
            <a:br>
              <a:rPr lang="en-US" sz="1800" cap="none"/>
            </a:br>
            <a:endParaRPr sz="1800" cap="none"/>
          </a:p>
        </p:txBody>
      </p:sp>
      <p:pic>
        <p:nvPicPr>
          <p:cNvPr id="1000" name="Google Shape;1000;p38"/>
          <p:cNvPicPr preferRelativeResize="0"/>
          <p:nvPr/>
        </p:nvPicPr>
        <p:blipFill rotWithShape="1">
          <a:blip r:embed="rId5">
            <a:alphaModFix/>
          </a:blip>
          <a:srcRect b="16666" l="0" r="0" t="16667"/>
          <a:stretch/>
        </p:blipFill>
        <p:spPr>
          <a:xfrm>
            <a:off x="4557454" y="518139"/>
            <a:ext cx="4103945" cy="4103945"/>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1001" name="Google Shape;1001;p38"/>
          <p:cNvSpPr txBox="1"/>
          <p:nvPr>
            <p:ph idx="11" type="ftr"/>
          </p:nvPr>
        </p:nvSpPr>
        <p:spPr>
          <a:xfrm>
            <a:off x="539747" y="4793765"/>
            <a:ext cx="5072219" cy="283369"/>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sp>
        <p:nvSpPr>
          <p:cNvPr id="1002" name="Google Shape;1002;p38"/>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
                                            <p:txEl>
                                              <p:pRg end="0" st="0"/>
                                            </p:txEl>
                                          </p:spTgt>
                                        </p:tgtEl>
                                        <p:attrNameLst>
                                          <p:attrName>style.visibility</p:attrName>
                                        </p:attrNameLst>
                                      </p:cBhvr>
                                      <p:to>
                                        <p:strVal val="visible"/>
                                      </p:to>
                                    </p:set>
                                    <p:animEffect filter="fade" transition="in">
                                      <p:cBhvr>
                                        <p:cTn dur="500"/>
                                        <p:tgtEl>
                                          <p:spTgt spid="99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pic>
        <p:nvPicPr>
          <p:cNvPr descr="Timeline&#10;&#10;Description automatically generated with medium confidence" id="1007" name="Google Shape;1007;p39"/>
          <p:cNvPicPr preferRelativeResize="0"/>
          <p:nvPr/>
        </p:nvPicPr>
        <p:blipFill rotWithShape="1">
          <a:blip r:embed="rId3">
            <a:alphaModFix/>
          </a:blip>
          <a:srcRect b="0" l="0" r="0" t="0"/>
          <a:stretch/>
        </p:blipFill>
        <p:spPr>
          <a:xfrm>
            <a:off x="127221" y="83335"/>
            <a:ext cx="8889558" cy="4976830"/>
          </a:xfrm>
          <a:prstGeom prst="rect">
            <a:avLst/>
          </a:prstGeom>
          <a:noFill/>
          <a:ln>
            <a:noFill/>
          </a:ln>
        </p:spPr>
      </p:pic>
      <p:sp>
        <p:nvSpPr>
          <p:cNvPr id="1008" name="Google Shape;1008;p39"/>
          <p:cNvSpPr/>
          <p:nvPr/>
        </p:nvSpPr>
        <p:spPr>
          <a:xfrm>
            <a:off x="3514477" y="1420586"/>
            <a:ext cx="5072932" cy="3230927"/>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Don’t </a:t>
            </a:r>
            <a:r>
              <a:rPr lang="en-US" sz="1800" u="sng">
                <a:solidFill>
                  <a:schemeClr val="lt1"/>
                </a:solidFill>
                <a:latin typeface="Calibri"/>
                <a:ea typeface="Calibri"/>
                <a:cs typeface="Calibri"/>
                <a:sym typeface="Calibri"/>
              </a:rPr>
              <a:t>complete</a:t>
            </a:r>
            <a:r>
              <a:rPr lang="en-US" sz="1800">
                <a:solidFill>
                  <a:schemeClr val="lt1"/>
                </a:solidFill>
                <a:latin typeface="Calibri"/>
                <a:ea typeface="Calibri"/>
                <a:cs typeface="Calibri"/>
                <a:sym typeface="Calibri"/>
              </a:rPr>
              <a:t> these sections yet, just Scenario’s and Roles.</a:t>
            </a:r>
            <a:endParaRPr sz="1800">
              <a:solidFill>
                <a:schemeClr val="lt1"/>
              </a:solidFill>
              <a:latin typeface="Calibri"/>
              <a:ea typeface="Calibri"/>
              <a:cs typeface="Calibri"/>
              <a:sym typeface="Calibri"/>
            </a:endParaRPr>
          </a:p>
        </p:txBody>
      </p:sp>
      <p:sp>
        <p:nvSpPr>
          <p:cNvPr id="1009" name="Google Shape;1009;p39"/>
          <p:cNvSpPr/>
          <p:nvPr/>
        </p:nvSpPr>
        <p:spPr>
          <a:xfrm>
            <a:off x="443531" y="3334873"/>
            <a:ext cx="2315997" cy="1065677"/>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 minutes!</a:t>
            </a:r>
            <a:endParaRPr sz="36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14" name="Shape 1014"/>
        <p:cNvGrpSpPr/>
        <p:nvPr/>
      </p:nvGrpSpPr>
      <p:grpSpPr>
        <a:xfrm>
          <a:off x="0" y="0"/>
          <a:ext cx="0" cy="0"/>
          <a:chOff x="0" y="0"/>
          <a:chExt cx="0" cy="0"/>
        </a:xfrm>
      </p:grpSpPr>
      <p:pic>
        <p:nvPicPr>
          <p:cNvPr id="1015" name="Google Shape;1015;g27a074dc7f9_0_121"/>
          <p:cNvPicPr preferRelativeResize="0"/>
          <p:nvPr/>
        </p:nvPicPr>
        <p:blipFill rotWithShape="1">
          <a:blip r:embed="rId3">
            <a:alphaModFix/>
          </a:blip>
          <a:srcRect b="0" l="0" r="0" t="0"/>
          <a:stretch/>
        </p:blipFill>
        <p:spPr>
          <a:xfrm>
            <a:off x="0" y="0"/>
            <a:ext cx="9141619" cy="5142161"/>
          </a:xfrm>
          <a:prstGeom prst="rect">
            <a:avLst/>
          </a:prstGeom>
          <a:noFill/>
          <a:ln>
            <a:noFill/>
          </a:ln>
        </p:spPr>
      </p:pic>
      <p:sp>
        <p:nvSpPr>
          <p:cNvPr id="1016" name="Google Shape;1016;g27a074dc7f9_0_121"/>
          <p:cNvSpPr/>
          <p:nvPr/>
        </p:nvSpPr>
        <p:spPr>
          <a:xfrm>
            <a:off x="0" y="0"/>
            <a:ext cx="9141600" cy="514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ce and pins on a board game" id="1017" name="Google Shape;1017;g27a074dc7f9_0_121"/>
          <p:cNvPicPr preferRelativeResize="0"/>
          <p:nvPr/>
        </p:nvPicPr>
        <p:blipFill rotWithShape="1">
          <a:blip r:embed="rId4">
            <a:alphaModFix amt="35000"/>
          </a:blip>
          <a:srcRect b="0" l="0" r="0" t="15411"/>
          <a:stretch/>
        </p:blipFill>
        <p:spPr>
          <a:xfrm>
            <a:off x="20" y="10"/>
            <a:ext cx="9143982" cy="5143491"/>
          </a:xfrm>
          <a:prstGeom prst="rect">
            <a:avLst/>
          </a:prstGeom>
          <a:noFill/>
          <a:ln>
            <a:noFill/>
          </a:ln>
        </p:spPr>
      </p:pic>
      <p:pic>
        <p:nvPicPr>
          <p:cNvPr id="1018" name="Google Shape;1018;g27a074dc7f9_0_121"/>
          <p:cNvPicPr preferRelativeResize="0"/>
          <p:nvPr/>
        </p:nvPicPr>
        <p:blipFill rotWithShape="1">
          <a:blip r:embed="rId3">
            <a:alphaModFix amt="51000"/>
          </a:blip>
          <a:srcRect b="0" l="0" r="0" t="0"/>
          <a:stretch/>
        </p:blipFill>
        <p:spPr>
          <a:xfrm>
            <a:off x="1191" y="669"/>
            <a:ext cx="9141619" cy="5142161"/>
          </a:xfrm>
          <a:prstGeom prst="rect">
            <a:avLst/>
          </a:prstGeom>
          <a:noFill/>
          <a:ln>
            <a:noFill/>
          </a:ln>
        </p:spPr>
      </p:pic>
      <p:sp>
        <p:nvSpPr>
          <p:cNvPr id="1019" name="Google Shape;1019;g27a074dc7f9_0_121"/>
          <p:cNvSpPr txBox="1"/>
          <p:nvPr>
            <p:ph type="title"/>
          </p:nvPr>
        </p:nvSpPr>
        <p:spPr>
          <a:xfrm>
            <a:off x="712650" y="594900"/>
            <a:ext cx="7657500" cy="2694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4100"/>
              <a:buFont typeface="Calibri"/>
              <a:buNone/>
            </a:pPr>
            <a:r>
              <a:rPr lang="en-US" sz="5400"/>
              <a:t>Challenges, Actions, Results</a:t>
            </a:r>
            <a:endParaRPr sz="4000"/>
          </a:p>
        </p:txBody>
      </p:sp>
      <p:sp>
        <p:nvSpPr>
          <p:cNvPr id="1020" name="Google Shape;1020;g27a074dc7f9_0_121"/>
          <p:cNvSpPr txBox="1"/>
          <p:nvPr>
            <p:ph idx="1" type="body"/>
          </p:nvPr>
        </p:nvSpPr>
        <p:spPr>
          <a:xfrm>
            <a:off x="865150" y="3289300"/>
            <a:ext cx="7504800" cy="1054200"/>
          </a:xfrm>
          <a:prstGeom prst="rect">
            <a:avLst/>
          </a:prstGeom>
          <a:noFill/>
          <a:ln>
            <a:noFill/>
          </a:ln>
        </p:spPr>
        <p:txBody>
          <a:bodyPr anchorCtr="0" anchor="t" bIns="45700" lIns="91425" spcFirstLastPara="1" rIns="91425" wrap="square" tIns="45700">
            <a:normAutofit/>
          </a:bodyPr>
          <a:lstStyle/>
          <a:p>
            <a:pPr indent="0" lvl="0" marL="0" rtl="0" algn="r">
              <a:spcBef>
                <a:spcPts val="0"/>
              </a:spcBef>
              <a:spcAft>
                <a:spcPts val="0"/>
              </a:spcAft>
              <a:buSzPts val="1800"/>
              <a:buNone/>
            </a:pPr>
            <a:r>
              <a:rPr lang="en-US" sz="1800" cap="none"/>
              <a:t>WHAT KIND OF </a:t>
            </a:r>
            <a:r>
              <a:rPr lang="en-US" sz="1800"/>
              <a:t>CHALLENGES SHOULD THE PLAYER FACE?</a:t>
            </a:r>
            <a:endParaRPr sz="1800" cap="none"/>
          </a:p>
          <a:p>
            <a:pPr indent="0" lvl="0" marL="0" rtl="0" algn="r">
              <a:spcBef>
                <a:spcPts val="0"/>
              </a:spcBef>
              <a:spcAft>
                <a:spcPts val="0"/>
              </a:spcAft>
              <a:buSzPts val="1800"/>
              <a:buNone/>
            </a:pPr>
            <a:r>
              <a:rPr lang="en-US" sz="1800"/>
              <a:t>WHAT ACTIONS RELATED TO THE CURRICULUM CAN THEY TAKE?</a:t>
            </a:r>
            <a:endParaRPr sz="1800"/>
          </a:p>
          <a:p>
            <a:pPr indent="0" lvl="0" marL="0" rtl="0" algn="r">
              <a:spcBef>
                <a:spcPts val="0"/>
              </a:spcBef>
              <a:spcAft>
                <a:spcPts val="0"/>
              </a:spcAft>
              <a:buSzPts val="1800"/>
              <a:buNone/>
            </a:pPr>
            <a:r>
              <a:rPr lang="en-US" sz="1800"/>
              <a:t>WHAT HAPPENS WHEN THEY SUCCEED OR FAIL?</a:t>
            </a:r>
            <a:endParaRPr sz="1800"/>
          </a:p>
        </p:txBody>
      </p:sp>
      <p:sp>
        <p:nvSpPr>
          <p:cNvPr id="1021" name="Google Shape;1021;g27a074dc7f9_0_121"/>
          <p:cNvSpPr txBox="1"/>
          <p:nvPr>
            <p:ph idx="11" type="ftr"/>
          </p:nvPr>
        </p:nvSpPr>
        <p:spPr>
          <a:xfrm>
            <a:off x="65349" y="4801206"/>
            <a:ext cx="36705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sp>
        <p:nvSpPr>
          <p:cNvPr id="1022" name="Google Shape;1022;g27a074dc7f9_0_121"/>
          <p:cNvSpPr/>
          <p:nvPr/>
        </p:nvSpPr>
        <p:spPr>
          <a:xfrm>
            <a:off x="1416205" y="642939"/>
            <a:ext cx="63117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0" st="0"/>
                                            </p:txEl>
                                          </p:spTgt>
                                        </p:tgtEl>
                                        <p:attrNameLst>
                                          <p:attrName>style.visibility</p:attrName>
                                        </p:attrNameLst>
                                      </p:cBhvr>
                                      <p:to>
                                        <p:strVal val="visible"/>
                                      </p:to>
                                    </p:set>
                                    <p:animEffect filter="fade" transition="in">
                                      <p:cBhvr>
                                        <p:cTn dur="500"/>
                                        <p:tgtEl>
                                          <p:spTgt spid="10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1" st="1"/>
                                            </p:txEl>
                                          </p:spTgt>
                                        </p:tgtEl>
                                        <p:attrNameLst>
                                          <p:attrName>style.visibility</p:attrName>
                                        </p:attrNameLst>
                                      </p:cBhvr>
                                      <p:to>
                                        <p:strVal val="visible"/>
                                      </p:to>
                                    </p:set>
                                    <p:animEffect filter="fade" transition="in">
                                      <p:cBhvr>
                                        <p:cTn dur="500"/>
                                        <p:tgtEl>
                                          <p:spTgt spid="10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0">
                                            <p:txEl>
                                              <p:pRg end="2" st="2"/>
                                            </p:txEl>
                                          </p:spTgt>
                                        </p:tgtEl>
                                        <p:attrNameLst>
                                          <p:attrName>style.visibility</p:attrName>
                                        </p:attrNameLst>
                                      </p:cBhvr>
                                      <p:to>
                                        <p:strVal val="visible"/>
                                      </p:to>
                                    </p:set>
                                    <p:animEffect filter="fade" transition="in">
                                      <p:cBhvr>
                                        <p:cTn dur="500"/>
                                        <p:tgtEl>
                                          <p:spTgt spid="102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41"/>
          <p:cNvSpPr/>
          <p:nvPr/>
        </p:nvSpPr>
        <p:spPr>
          <a:xfrm>
            <a:off x="1143000" y="885312"/>
            <a:ext cx="6858000" cy="170177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pic>
        <p:nvPicPr>
          <p:cNvPr id="1029" name="Google Shape;1029;p41"/>
          <p:cNvPicPr preferRelativeResize="0"/>
          <p:nvPr/>
        </p:nvPicPr>
        <p:blipFill rotWithShape="1">
          <a:blip r:embed="rId3">
            <a:alphaModFix/>
          </a:blip>
          <a:srcRect b="0" l="0" r="0" t="0"/>
          <a:stretch/>
        </p:blipFill>
        <p:spPr>
          <a:xfrm flipH="1">
            <a:off x="2657910" y="1075643"/>
            <a:ext cx="1995603" cy="1321047"/>
          </a:xfrm>
          <a:prstGeom prst="rect">
            <a:avLst/>
          </a:prstGeom>
          <a:noFill/>
          <a:ln>
            <a:noFill/>
          </a:ln>
        </p:spPr>
      </p:pic>
      <p:sp>
        <p:nvSpPr>
          <p:cNvPr id="1030" name="Google Shape;1030;p41"/>
          <p:cNvSpPr/>
          <p:nvPr/>
        </p:nvSpPr>
        <p:spPr>
          <a:xfrm>
            <a:off x="4893707" y="885313"/>
            <a:ext cx="2923216" cy="1701771"/>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r>
              <a:rPr lang="en-US" sz="2100">
                <a:solidFill>
                  <a:schemeClr val="lt1"/>
                </a:solidFill>
                <a:latin typeface="Calibri"/>
                <a:ea typeface="Calibri"/>
                <a:cs typeface="Calibri"/>
                <a:sym typeface="Calibri"/>
              </a:rPr>
              <a:t>Other media experiences are authored by the creator, and ‘witnessed’ by the audience</a:t>
            </a:r>
            <a:endParaRPr/>
          </a:p>
        </p:txBody>
      </p:sp>
      <p:sp>
        <p:nvSpPr>
          <p:cNvPr id="1031" name="Google Shape;1031;p41"/>
          <p:cNvSpPr/>
          <p:nvPr/>
        </p:nvSpPr>
        <p:spPr>
          <a:xfrm>
            <a:off x="1798995" y="1556213"/>
            <a:ext cx="780900" cy="360000"/>
          </a:xfrm>
          <a:prstGeom prs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pic>
        <p:nvPicPr>
          <p:cNvPr descr="Text&#10;&#10;Description automatically generated" id="1032" name="Google Shape;1032;p41"/>
          <p:cNvPicPr preferRelativeResize="0"/>
          <p:nvPr/>
        </p:nvPicPr>
        <p:blipFill rotWithShape="1">
          <a:blip r:embed="rId4">
            <a:alphaModFix/>
          </a:blip>
          <a:srcRect b="0" l="0" r="0" t="0"/>
          <a:stretch/>
        </p:blipFill>
        <p:spPr>
          <a:xfrm>
            <a:off x="351209" y="1065753"/>
            <a:ext cx="1369784" cy="1340857"/>
          </a:xfrm>
          <a:prstGeom prst="rect">
            <a:avLst/>
          </a:prstGeom>
          <a:noFill/>
          <a:ln>
            <a:noFill/>
          </a:ln>
        </p:spPr>
      </p:pic>
      <p:sp>
        <p:nvSpPr>
          <p:cNvPr id="1033" name="Google Shape;1033;p41"/>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1034" name="Google Shape;1034;p41"/>
          <p:cNvSpPr txBox="1"/>
          <p:nvPr/>
        </p:nvSpPr>
        <p:spPr>
          <a:xfrm>
            <a:off x="1509205" y="273845"/>
            <a:ext cx="6256965" cy="79095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Design Theory: </a:t>
            </a:r>
            <a:r>
              <a:rPr b="1" lang="en-US" sz="3000">
                <a:solidFill>
                  <a:schemeClr val="lt1"/>
                </a:solidFill>
                <a:latin typeface="Calibri"/>
                <a:ea typeface="Calibri"/>
                <a:cs typeface="Calibri"/>
                <a:sym typeface="Calibri"/>
              </a:rPr>
              <a:t>The medium of Games</a:t>
            </a:r>
            <a:endParaRPr/>
          </a:p>
        </p:txBody>
      </p:sp>
      <p:grpSp>
        <p:nvGrpSpPr>
          <p:cNvPr id="1035" name="Google Shape;1035;p41"/>
          <p:cNvGrpSpPr/>
          <p:nvPr/>
        </p:nvGrpSpPr>
        <p:grpSpPr>
          <a:xfrm>
            <a:off x="1143000" y="2654093"/>
            <a:ext cx="6858000" cy="2207362"/>
            <a:chOff x="1143000" y="2654093"/>
            <a:chExt cx="6858000" cy="2207362"/>
          </a:xfrm>
        </p:grpSpPr>
        <p:grpSp>
          <p:nvGrpSpPr>
            <p:cNvPr id="1036" name="Google Shape;1036;p41"/>
            <p:cNvGrpSpPr/>
            <p:nvPr/>
          </p:nvGrpSpPr>
          <p:grpSpPr>
            <a:xfrm>
              <a:off x="1143000" y="3159682"/>
              <a:ext cx="6858000" cy="1701773"/>
              <a:chOff x="0" y="4212909"/>
              <a:chExt cx="9144000" cy="2269030"/>
            </a:xfrm>
          </p:grpSpPr>
          <p:sp>
            <p:nvSpPr>
              <p:cNvPr id="1037" name="Google Shape;1037;p41"/>
              <p:cNvSpPr/>
              <p:nvPr/>
            </p:nvSpPr>
            <p:spPr>
              <a:xfrm>
                <a:off x="0" y="4212911"/>
                <a:ext cx="9144000" cy="226902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pic>
            <p:nvPicPr>
              <p:cNvPr id="1038" name="Google Shape;1038;p41"/>
              <p:cNvPicPr preferRelativeResize="0"/>
              <p:nvPr/>
            </p:nvPicPr>
            <p:blipFill rotWithShape="1">
              <a:blip r:embed="rId5">
                <a:alphaModFix/>
              </a:blip>
              <a:srcRect b="8639" l="0" r="0" t="0"/>
              <a:stretch/>
            </p:blipFill>
            <p:spPr>
              <a:xfrm>
                <a:off x="4861932" y="4212912"/>
                <a:ext cx="3360235" cy="2269026"/>
              </a:xfrm>
              <a:prstGeom prst="rect">
                <a:avLst/>
              </a:prstGeom>
              <a:noFill/>
              <a:ln>
                <a:noFill/>
              </a:ln>
            </p:spPr>
          </p:pic>
          <p:sp>
            <p:nvSpPr>
              <p:cNvPr id="1039" name="Google Shape;1039;p41"/>
              <p:cNvSpPr/>
              <p:nvPr/>
            </p:nvSpPr>
            <p:spPr>
              <a:xfrm>
                <a:off x="570120" y="4212909"/>
                <a:ext cx="4116354" cy="2269029"/>
              </a:xfrm>
              <a:prstGeom prst="rect">
                <a:avLst/>
              </a:prstGeom>
              <a:noFill/>
              <a:ln>
                <a:noFill/>
              </a:ln>
            </p:spPr>
            <p:txBody>
              <a:bodyPr anchorCtr="0" anchor="ctr" bIns="45700" lIns="91425" spcFirstLastPara="1" rIns="91425" wrap="square" tIns="45700">
                <a:normAutofit/>
              </a:bodyPr>
              <a:lstStyle/>
              <a:p>
                <a:pPr indent="0" lvl="0" marL="0" marR="0" rtl="0" algn="r">
                  <a:spcBef>
                    <a:spcPts val="0"/>
                  </a:spcBef>
                  <a:spcAft>
                    <a:spcPts val="0"/>
                  </a:spcAft>
                  <a:buNone/>
                </a:pPr>
                <a:r>
                  <a:rPr lang="en-US" sz="2100">
                    <a:solidFill>
                      <a:schemeClr val="lt1"/>
                    </a:solidFill>
                    <a:latin typeface="Calibri"/>
                    <a:ea typeface="Calibri"/>
                    <a:cs typeface="Calibri"/>
                    <a:sym typeface="Calibri"/>
                  </a:rPr>
                  <a:t>Game experiences are </a:t>
                </a:r>
                <a:r>
                  <a:rPr b="1" i="1" lang="en-US" sz="2100">
                    <a:solidFill>
                      <a:schemeClr val="lt1"/>
                    </a:solidFill>
                    <a:latin typeface="Calibri"/>
                    <a:ea typeface="Calibri"/>
                    <a:cs typeface="Calibri"/>
                    <a:sym typeface="Calibri"/>
                  </a:rPr>
                  <a:t>dynamically co-authored</a:t>
                </a:r>
                <a:r>
                  <a:rPr lang="en-US" sz="2100">
                    <a:solidFill>
                      <a:schemeClr val="lt1"/>
                    </a:solidFill>
                    <a:latin typeface="Calibri"/>
                    <a:ea typeface="Calibri"/>
                    <a:cs typeface="Calibri"/>
                    <a:sym typeface="Calibri"/>
                  </a:rPr>
                  <a:t> by the designer and the player</a:t>
                </a:r>
                <a:endParaRPr/>
              </a:p>
            </p:txBody>
          </p:sp>
          <p:sp>
            <p:nvSpPr>
              <p:cNvPr id="1040" name="Google Shape;1040;p41"/>
              <p:cNvSpPr/>
              <p:nvPr/>
            </p:nvSpPr>
            <p:spPr>
              <a:xfrm rot="1334266">
                <a:off x="6315202" y="5202015"/>
                <a:ext cx="945072" cy="396659"/>
              </a:xfrm>
              <a:prstGeom prst="lef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sp>
          <p:nvSpPr>
            <p:cNvPr id="1041" name="Google Shape;1041;p41"/>
            <p:cNvSpPr/>
            <p:nvPr/>
          </p:nvSpPr>
          <p:spPr>
            <a:xfrm>
              <a:off x="1950324" y="2654093"/>
              <a:ext cx="572304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Calibri"/>
                  <a:ea typeface="Calibri"/>
                  <a:cs typeface="Calibri"/>
                  <a:sym typeface="Calibri"/>
                </a:rPr>
                <a:t>Games are different in a powerful way</a:t>
              </a:r>
              <a:endParaRPr/>
            </a:p>
          </p:txBody>
        </p:sp>
      </p:grpSp>
      <p:sp>
        <p:nvSpPr>
          <p:cNvPr id="1042" name="Google Shape;1042;p41"/>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1043" name="Google Shape;1043;p41"/>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1000"/>
                                        <p:tgtEl>
                                          <p:spTgt spid="10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43"/>
          <p:cNvSpPr txBox="1"/>
          <p:nvPr>
            <p:ph type="title"/>
          </p:nvPr>
        </p:nvSpPr>
        <p:spPr>
          <a:xfrm>
            <a:off x="1614488" y="273845"/>
            <a:ext cx="5915025" cy="994172"/>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AGENCY</a:t>
            </a:r>
            <a:endParaRPr/>
          </a:p>
        </p:txBody>
      </p:sp>
      <p:sp>
        <p:nvSpPr>
          <p:cNvPr id="1049" name="Google Shape;1049;p43"/>
          <p:cNvSpPr/>
          <p:nvPr/>
        </p:nvSpPr>
        <p:spPr>
          <a:xfrm>
            <a:off x="626401" y="1363651"/>
            <a:ext cx="7154416"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Agency</a:t>
            </a:r>
            <a:r>
              <a:rPr lang="en-US" sz="3200">
                <a:solidFill>
                  <a:schemeClr val="lt1"/>
                </a:solidFill>
                <a:latin typeface="Calibri"/>
                <a:ea typeface="Calibri"/>
                <a:cs typeface="Calibri"/>
                <a:sym typeface="Calibri"/>
              </a:rPr>
              <a:t> is the degree to which a player </a:t>
            </a:r>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is able to </a:t>
            </a:r>
            <a:r>
              <a:rPr lang="en-US" sz="3200" u="sng">
                <a:solidFill>
                  <a:schemeClr val="lt1"/>
                </a:solidFill>
                <a:latin typeface="Calibri"/>
                <a:ea typeface="Calibri"/>
                <a:cs typeface="Calibri"/>
                <a:sym typeface="Calibri"/>
              </a:rPr>
              <a:t>cause</a:t>
            </a:r>
            <a:r>
              <a:rPr lang="en-US" sz="3200">
                <a:solidFill>
                  <a:schemeClr val="lt1"/>
                </a:solidFill>
                <a:latin typeface="Calibri"/>
                <a:ea typeface="Calibri"/>
                <a:cs typeface="Calibri"/>
                <a:sym typeface="Calibri"/>
              </a:rPr>
              <a:t> significant change </a:t>
            </a:r>
            <a:endParaRPr/>
          </a:p>
          <a:p>
            <a:pPr indent="0" lvl="0" marL="0" marR="0" rtl="0" algn="ctr">
              <a:spcBef>
                <a:spcPts val="0"/>
              </a:spcBef>
              <a:spcAft>
                <a:spcPts val="0"/>
              </a:spcAft>
              <a:buNone/>
            </a:pPr>
            <a:r>
              <a:rPr lang="en-US" sz="3200">
                <a:solidFill>
                  <a:schemeClr val="lt1"/>
                </a:solidFill>
                <a:latin typeface="Calibri"/>
                <a:ea typeface="Calibri"/>
                <a:cs typeface="Calibri"/>
                <a:sym typeface="Calibri"/>
              </a:rPr>
              <a:t>in a game world.</a:t>
            </a:r>
            <a:endParaRPr sz="3200">
              <a:solidFill>
                <a:schemeClr val="lt1"/>
              </a:solidFill>
              <a:latin typeface="Calibri"/>
              <a:ea typeface="Calibri"/>
              <a:cs typeface="Calibri"/>
              <a:sym typeface="Calibri"/>
            </a:endParaRPr>
          </a:p>
        </p:txBody>
      </p:sp>
      <p:sp>
        <p:nvSpPr>
          <p:cNvPr id="1050" name="Google Shape;1050;p43"/>
          <p:cNvSpPr/>
          <p:nvPr/>
        </p:nvSpPr>
        <p:spPr>
          <a:xfrm>
            <a:off x="1246095" y="3149600"/>
            <a:ext cx="5915025"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800">
                <a:solidFill>
                  <a:schemeClr val="lt1"/>
                </a:solidFill>
                <a:latin typeface="Calibri"/>
                <a:ea typeface="Calibri"/>
                <a:cs typeface="Calibri"/>
                <a:sym typeface="Calibri"/>
              </a:rPr>
              <a:t>Rolling a die or doing what a card tells you is NOT Agency. </a:t>
            </a:r>
            <a:endParaRPr/>
          </a:p>
          <a:p>
            <a:pPr indent="0" lvl="0" marL="0" marR="0" rtl="0" algn="ctr">
              <a:spcBef>
                <a:spcPts val="0"/>
              </a:spcBef>
              <a:spcAft>
                <a:spcPts val="0"/>
              </a:spcAft>
              <a:buNone/>
            </a:pPr>
            <a:r>
              <a:t/>
            </a:r>
            <a:endParaRPr i="1" sz="1800">
              <a:solidFill>
                <a:schemeClr val="lt1"/>
              </a:solidFill>
              <a:latin typeface="Calibri"/>
              <a:ea typeface="Calibri"/>
              <a:cs typeface="Calibri"/>
              <a:sym typeface="Calibri"/>
            </a:endParaRPr>
          </a:p>
          <a:p>
            <a:pPr indent="0" lvl="0" marL="0" marR="0" rtl="0" algn="ctr">
              <a:spcBef>
                <a:spcPts val="0"/>
              </a:spcBef>
              <a:spcAft>
                <a:spcPts val="0"/>
              </a:spcAft>
              <a:buNone/>
            </a:pPr>
            <a:r>
              <a:rPr i="1" lang="en-US" sz="1800">
                <a:solidFill>
                  <a:schemeClr val="lt1"/>
                </a:solidFill>
                <a:latin typeface="Calibri"/>
                <a:ea typeface="Calibri"/>
                <a:cs typeface="Calibri"/>
                <a:sym typeface="Calibri"/>
              </a:rPr>
              <a:t>Making a CHOICE is Agency. Give your players choices!</a:t>
            </a:r>
            <a:endParaRPr i="1" sz="1800">
              <a:solidFill>
                <a:schemeClr val="lt1"/>
              </a:solidFill>
              <a:latin typeface="Calibri"/>
              <a:ea typeface="Calibri"/>
              <a:cs typeface="Calibri"/>
              <a:sym typeface="Calibri"/>
            </a:endParaRPr>
          </a:p>
        </p:txBody>
      </p:sp>
      <p:sp>
        <p:nvSpPr>
          <p:cNvPr id="1051" name="Google Shape;1051;p4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42"/>
          <p:cNvSpPr/>
          <p:nvPr/>
        </p:nvSpPr>
        <p:spPr>
          <a:xfrm>
            <a:off x="2334397" y="2277645"/>
            <a:ext cx="963588" cy="359967"/>
          </a:xfrm>
          <a:prstGeom prst="lef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058" name="Google Shape;1058;p42"/>
          <p:cNvSpPr/>
          <p:nvPr/>
        </p:nvSpPr>
        <p:spPr>
          <a:xfrm>
            <a:off x="1416205" y="642939"/>
            <a:ext cx="6311591" cy="484748"/>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
        <p:nvSpPr>
          <p:cNvPr id="1059" name="Google Shape;1059;p42"/>
          <p:cNvSpPr txBox="1"/>
          <p:nvPr/>
        </p:nvSpPr>
        <p:spPr>
          <a:xfrm>
            <a:off x="1509205" y="273845"/>
            <a:ext cx="6256965" cy="79095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Design Theory: </a:t>
            </a:r>
            <a:r>
              <a:rPr b="1" lang="en-US" sz="3000">
                <a:solidFill>
                  <a:schemeClr val="lt1"/>
                </a:solidFill>
                <a:latin typeface="Calibri"/>
                <a:ea typeface="Calibri"/>
                <a:cs typeface="Calibri"/>
                <a:sym typeface="Calibri"/>
              </a:rPr>
              <a:t>MDA framework</a:t>
            </a:r>
            <a:endParaRPr/>
          </a:p>
        </p:txBody>
      </p:sp>
      <p:sp>
        <p:nvSpPr>
          <p:cNvPr id="1060" name="Google Shape;1060;p42"/>
          <p:cNvSpPr/>
          <p:nvPr/>
        </p:nvSpPr>
        <p:spPr>
          <a:xfrm>
            <a:off x="1204174" y="812503"/>
            <a:ext cx="656199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lt1"/>
                </a:solidFill>
                <a:latin typeface="Calibri"/>
                <a:ea typeface="Calibri"/>
                <a:cs typeface="Calibri"/>
                <a:sym typeface="Calibri"/>
              </a:rPr>
              <a:t>The Game Experience is created by Players interacting with Game Elements </a:t>
            </a:r>
            <a:endParaRPr/>
          </a:p>
        </p:txBody>
      </p:sp>
      <p:sp>
        <p:nvSpPr>
          <p:cNvPr id="1061" name="Google Shape;1061;p42"/>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1062" name="Google Shape;1062;p42"/>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063" name="Google Shape;1063;p42"/>
          <p:cNvSpPr/>
          <p:nvPr/>
        </p:nvSpPr>
        <p:spPr>
          <a:xfrm>
            <a:off x="251904" y="3514184"/>
            <a:ext cx="2072201" cy="90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100">
                <a:solidFill>
                  <a:schemeClr val="lt1"/>
                </a:solidFill>
                <a:latin typeface="Calibri"/>
                <a:ea typeface="Calibri"/>
                <a:cs typeface="Calibri"/>
                <a:sym typeface="Calibri"/>
              </a:rPr>
              <a:t>MECHANICS</a:t>
            </a:r>
            <a:br>
              <a:rPr b="1" lang="en-US" sz="2100">
                <a:solidFill>
                  <a:schemeClr val="lt1"/>
                </a:solidFill>
                <a:latin typeface="Calibri"/>
                <a:ea typeface="Calibri"/>
                <a:cs typeface="Calibri"/>
                <a:sym typeface="Calibri"/>
              </a:rPr>
            </a:br>
            <a:r>
              <a:rPr b="1" lang="en-US" sz="2100">
                <a:solidFill>
                  <a:schemeClr val="lt1"/>
                </a:solidFill>
                <a:latin typeface="Calibri"/>
                <a:ea typeface="Calibri"/>
                <a:cs typeface="Calibri"/>
                <a:sym typeface="Calibri"/>
              </a:rPr>
              <a:t>Game Elements</a:t>
            </a:r>
            <a:endParaRPr/>
          </a:p>
        </p:txBody>
      </p:sp>
      <p:grpSp>
        <p:nvGrpSpPr>
          <p:cNvPr id="1064" name="Google Shape;1064;p42"/>
          <p:cNvGrpSpPr/>
          <p:nvPr/>
        </p:nvGrpSpPr>
        <p:grpSpPr>
          <a:xfrm>
            <a:off x="437721" y="1748648"/>
            <a:ext cx="1886384" cy="1575191"/>
            <a:chOff x="360466" y="1773374"/>
            <a:chExt cx="2103838" cy="1832027"/>
          </a:xfrm>
        </p:grpSpPr>
        <p:pic>
          <p:nvPicPr>
            <p:cNvPr id="1065" name="Google Shape;1065;p42"/>
            <p:cNvPicPr preferRelativeResize="0"/>
            <p:nvPr/>
          </p:nvPicPr>
          <p:blipFill rotWithShape="1">
            <a:blip r:embed="rId3">
              <a:alphaModFix/>
            </a:blip>
            <a:srcRect b="0" l="0" r="0" t="0"/>
            <a:stretch/>
          </p:blipFill>
          <p:spPr>
            <a:xfrm>
              <a:off x="797871" y="1773374"/>
              <a:ext cx="1666433" cy="1501744"/>
            </a:xfrm>
            <a:prstGeom prst="rect">
              <a:avLst/>
            </a:prstGeom>
            <a:noFill/>
            <a:ln>
              <a:noFill/>
            </a:ln>
          </p:spPr>
        </p:pic>
        <p:grpSp>
          <p:nvGrpSpPr>
            <p:cNvPr id="1066" name="Google Shape;1066;p42"/>
            <p:cNvGrpSpPr/>
            <p:nvPr/>
          </p:nvGrpSpPr>
          <p:grpSpPr>
            <a:xfrm>
              <a:off x="360466" y="2481219"/>
              <a:ext cx="835400" cy="1124182"/>
              <a:chOff x="360466" y="2185195"/>
              <a:chExt cx="835400" cy="1124182"/>
            </a:xfrm>
          </p:grpSpPr>
          <p:sp>
            <p:nvSpPr>
              <p:cNvPr id="1067" name="Google Shape;1067;p42"/>
              <p:cNvSpPr/>
              <p:nvPr/>
            </p:nvSpPr>
            <p:spPr>
              <a:xfrm>
                <a:off x="399877" y="2219075"/>
                <a:ext cx="795989" cy="1090302"/>
              </a:xfrm>
              <a:prstGeom prst="rect">
                <a:avLst/>
              </a:prstGeom>
              <a:solidFill>
                <a:schemeClr val="lt1"/>
              </a:solidFill>
              <a:ln cap="rnd"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Rules</a:t>
                </a:r>
                <a:endParaRPr/>
              </a:p>
            </p:txBody>
          </p:sp>
          <p:sp>
            <p:nvSpPr>
              <p:cNvPr id="1068" name="Google Shape;1068;p42"/>
              <p:cNvSpPr/>
              <p:nvPr/>
            </p:nvSpPr>
            <p:spPr>
              <a:xfrm>
                <a:off x="360466" y="2185195"/>
                <a:ext cx="795989" cy="1090302"/>
              </a:xfrm>
              <a:prstGeom prst="rect">
                <a:avLst/>
              </a:prstGeom>
              <a:solidFill>
                <a:schemeClr val="dk1"/>
              </a:solidFill>
              <a:ln cap="rnd" cmpd="sng" w="1905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Chess Rules</a:t>
                </a:r>
                <a:endParaRPr/>
              </a:p>
            </p:txBody>
          </p:sp>
        </p:grpSp>
      </p:grpSp>
      <p:sp>
        <p:nvSpPr>
          <p:cNvPr id="1069" name="Google Shape;1069;p42"/>
          <p:cNvSpPr/>
          <p:nvPr/>
        </p:nvSpPr>
        <p:spPr>
          <a:xfrm rot="10800000">
            <a:off x="5925686" y="2277644"/>
            <a:ext cx="963588" cy="359967"/>
          </a:xfrm>
          <a:prstGeom prst="leftRightArrow">
            <a:avLst>
              <a:gd fmla="val 50000" name="adj1"/>
              <a:gd fmla="val 50000" name="adj2"/>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070" name="Google Shape;1070;p42"/>
          <p:cNvSpPr/>
          <p:nvPr/>
        </p:nvSpPr>
        <p:spPr>
          <a:xfrm>
            <a:off x="3075189" y="3514054"/>
            <a:ext cx="3131325" cy="90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100">
                <a:solidFill>
                  <a:schemeClr val="lt1"/>
                </a:solidFill>
                <a:latin typeface="Calibri"/>
                <a:ea typeface="Calibri"/>
                <a:cs typeface="Calibri"/>
                <a:sym typeface="Calibri"/>
              </a:rPr>
              <a:t>DYNAMICS</a:t>
            </a:r>
            <a:br>
              <a:rPr b="1" lang="en-US" sz="2100">
                <a:solidFill>
                  <a:schemeClr val="lt1"/>
                </a:solidFill>
                <a:latin typeface="Calibri"/>
                <a:ea typeface="Calibri"/>
                <a:cs typeface="Calibri"/>
                <a:sym typeface="Calibri"/>
              </a:rPr>
            </a:br>
            <a:r>
              <a:rPr b="1" lang="en-US" sz="2100">
                <a:solidFill>
                  <a:schemeClr val="lt1"/>
                </a:solidFill>
                <a:latin typeface="Calibri"/>
                <a:ea typeface="Calibri"/>
                <a:cs typeface="Calibri"/>
                <a:sym typeface="Calibri"/>
              </a:rPr>
              <a:t>Game Experience</a:t>
            </a:r>
            <a:endParaRPr/>
          </a:p>
        </p:txBody>
      </p:sp>
      <p:pic>
        <p:nvPicPr>
          <p:cNvPr id="1071" name="Google Shape;1071;p42"/>
          <p:cNvPicPr preferRelativeResize="0"/>
          <p:nvPr/>
        </p:nvPicPr>
        <p:blipFill rotWithShape="1">
          <a:blip r:embed="rId4">
            <a:alphaModFix/>
          </a:blip>
          <a:srcRect b="0" l="0" r="0" t="0"/>
          <a:stretch/>
        </p:blipFill>
        <p:spPr>
          <a:xfrm>
            <a:off x="3546967" y="1676182"/>
            <a:ext cx="2038298" cy="1575192"/>
          </a:xfrm>
          <a:prstGeom prst="rect">
            <a:avLst/>
          </a:prstGeom>
          <a:noFill/>
          <a:ln>
            <a:noFill/>
          </a:ln>
        </p:spPr>
      </p:pic>
      <p:sp>
        <p:nvSpPr>
          <p:cNvPr id="1072" name="Google Shape;1072;p42"/>
          <p:cNvSpPr/>
          <p:nvPr/>
        </p:nvSpPr>
        <p:spPr>
          <a:xfrm>
            <a:off x="6957598" y="3514054"/>
            <a:ext cx="1733384" cy="90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100">
                <a:solidFill>
                  <a:schemeClr val="lt1"/>
                </a:solidFill>
                <a:latin typeface="Calibri"/>
                <a:ea typeface="Calibri"/>
                <a:cs typeface="Calibri"/>
                <a:sym typeface="Calibri"/>
              </a:rPr>
              <a:t>AESTHETICS</a:t>
            </a:r>
            <a:br>
              <a:rPr lang="en-US" sz="2100">
                <a:solidFill>
                  <a:schemeClr val="lt1"/>
                </a:solidFill>
                <a:latin typeface="Calibri"/>
                <a:ea typeface="Calibri"/>
                <a:cs typeface="Calibri"/>
                <a:sym typeface="Calibri"/>
              </a:rPr>
            </a:br>
            <a:r>
              <a:rPr lang="en-US" sz="2100">
                <a:solidFill>
                  <a:schemeClr val="lt1"/>
                </a:solidFill>
                <a:latin typeface="Calibri"/>
                <a:ea typeface="Calibri"/>
                <a:cs typeface="Calibri"/>
                <a:sym typeface="Calibri"/>
              </a:rPr>
              <a:t>Players</a:t>
            </a:r>
            <a:endParaRPr/>
          </a:p>
        </p:txBody>
      </p:sp>
      <p:pic>
        <p:nvPicPr>
          <p:cNvPr id="1073" name="Google Shape;1073;p42"/>
          <p:cNvPicPr preferRelativeResize="0"/>
          <p:nvPr/>
        </p:nvPicPr>
        <p:blipFill rotWithShape="1">
          <a:blip r:embed="rId5">
            <a:alphaModFix/>
          </a:blip>
          <a:srcRect b="0" l="0" r="0" t="0"/>
          <a:stretch/>
        </p:blipFill>
        <p:spPr>
          <a:xfrm>
            <a:off x="7087105" y="1526648"/>
            <a:ext cx="1603878" cy="19091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500"/>
                                        <p:tgtEl>
                                          <p:spTgt spid="1057"/>
                                        </p:tgtEl>
                                      </p:cBhvr>
                                    </p:animEffect>
                                  </p:childTnLst>
                                </p:cTn>
                              </p:par>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500"/>
                                        <p:tgtEl>
                                          <p:spTgt spid="10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g27a074dc7f9_0_133"/>
          <p:cNvSpPr txBox="1"/>
          <p:nvPr>
            <p:ph type="title"/>
          </p:nvPr>
        </p:nvSpPr>
        <p:spPr>
          <a:xfrm>
            <a:off x="514351" y="0"/>
            <a:ext cx="7598700" cy="1092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Game Activity in a nutshell</a:t>
            </a:r>
            <a:endParaRPr/>
          </a:p>
        </p:txBody>
      </p:sp>
      <p:sp>
        <p:nvSpPr>
          <p:cNvPr id="1079" name="Google Shape;1079;g27a074dc7f9_0_133"/>
          <p:cNvSpPr txBox="1"/>
          <p:nvPr>
            <p:ph idx="1" type="body"/>
          </p:nvPr>
        </p:nvSpPr>
        <p:spPr>
          <a:xfrm>
            <a:off x="514350" y="1092300"/>
            <a:ext cx="7598700" cy="3251100"/>
          </a:xfrm>
          <a:prstGeom prst="rect">
            <a:avLst/>
          </a:prstGeom>
        </p:spPr>
        <p:txBody>
          <a:bodyPr anchorCtr="0" anchor="ctr" bIns="45700" lIns="91425" spcFirstLastPara="1" rIns="91425" wrap="square" tIns="45700">
            <a:normAutofit lnSpcReduction="20000"/>
          </a:bodyPr>
          <a:lstStyle/>
          <a:p>
            <a:pPr indent="-406400" lvl="0" marL="457200" rtl="0" algn="l">
              <a:spcBef>
                <a:spcPts val="0"/>
              </a:spcBef>
              <a:spcAft>
                <a:spcPts val="0"/>
              </a:spcAft>
              <a:buSzPts val="2800"/>
              <a:buChar char="•"/>
            </a:pPr>
            <a:r>
              <a:rPr lang="en-US" sz="2350"/>
              <a:t>Games have Rules that define all the concepts below</a:t>
            </a:r>
            <a:endParaRPr sz="2350"/>
          </a:p>
          <a:p>
            <a:pPr indent="-406400" lvl="0" marL="457200" rtl="0" algn="l">
              <a:spcBef>
                <a:spcPts val="0"/>
              </a:spcBef>
              <a:spcAft>
                <a:spcPts val="0"/>
              </a:spcAft>
              <a:buSzPts val="2800"/>
              <a:buChar char="•"/>
            </a:pPr>
            <a:r>
              <a:rPr lang="en-US" sz="2350"/>
              <a:t>Players are given one or more Goals</a:t>
            </a:r>
            <a:endParaRPr sz="2350"/>
          </a:p>
          <a:p>
            <a:pPr indent="-406400" lvl="0" marL="457200" rtl="0" algn="l">
              <a:spcBef>
                <a:spcPts val="0"/>
              </a:spcBef>
              <a:spcAft>
                <a:spcPts val="0"/>
              </a:spcAft>
              <a:buSzPts val="2800"/>
              <a:buChar char="•"/>
            </a:pPr>
            <a:r>
              <a:rPr lang="en-US" sz="2350"/>
              <a:t>Challenges prevent them from instantly achieving the goals</a:t>
            </a:r>
            <a:endParaRPr sz="2350"/>
          </a:p>
          <a:p>
            <a:pPr indent="-406400" lvl="0" marL="457200" rtl="0" algn="l">
              <a:spcBef>
                <a:spcPts val="0"/>
              </a:spcBef>
              <a:spcAft>
                <a:spcPts val="0"/>
              </a:spcAft>
              <a:buSzPts val="2800"/>
              <a:buChar char="•"/>
            </a:pPr>
            <a:r>
              <a:rPr lang="en-US" sz="2350"/>
              <a:t>Players Plan, Choose, and Execute actions to overcome the challenges</a:t>
            </a:r>
            <a:endParaRPr sz="2350"/>
          </a:p>
          <a:p>
            <a:pPr indent="-377825" lvl="0" marL="457200" rtl="0" algn="l">
              <a:spcBef>
                <a:spcPts val="0"/>
              </a:spcBef>
              <a:spcAft>
                <a:spcPts val="0"/>
              </a:spcAft>
              <a:buSzPts val="2350"/>
              <a:buChar char="•"/>
            </a:pPr>
            <a:r>
              <a:rPr lang="en-US" sz="2350"/>
              <a:t>Players learn from the success or failure of their gameplay</a:t>
            </a:r>
            <a:endParaRPr sz="2350"/>
          </a:p>
          <a:p>
            <a:pPr indent="-406400" lvl="0" marL="457200" rtl="0" algn="l">
              <a:spcBef>
                <a:spcPts val="0"/>
              </a:spcBef>
              <a:spcAft>
                <a:spcPts val="0"/>
              </a:spcAft>
              <a:buSzPts val="2800"/>
              <a:buChar char="•"/>
            </a:pPr>
            <a:r>
              <a:rPr lang="en-US" sz="2350"/>
              <a:t>They do this repeatedly until they reach their goals or fail the game</a:t>
            </a:r>
            <a:endParaRPr sz="235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0" st="0"/>
                                            </p:txEl>
                                          </p:spTgt>
                                        </p:tgtEl>
                                        <p:attrNameLst>
                                          <p:attrName>style.visibility</p:attrName>
                                        </p:attrNameLst>
                                      </p:cBhvr>
                                      <p:to>
                                        <p:strVal val="visible"/>
                                      </p:to>
                                    </p:set>
                                    <p:animEffect filter="fade" transition="in">
                                      <p:cBhvr>
                                        <p:cTn dur="1000"/>
                                        <p:tgtEl>
                                          <p:spTgt spid="10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1" st="1"/>
                                            </p:txEl>
                                          </p:spTgt>
                                        </p:tgtEl>
                                        <p:attrNameLst>
                                          <p:attrName>style.visibility</p:attrName>
                                        </p:attrNameLst>
                                      </p:cBhvr>
                                      <p:to>
                                        <p:strVal val="visible"/>
                                      </p:to>
                                    </p:set>
                                    <p:animEffect filter="fade" transition="in">
                                      <p:cBhvr>
                                        <p:cTn dur="1000"/>
                                        <p:tgtEl>
                                          <p:spTgt spid="10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2" st="2"/>
                                            </p:txEl>
                                          </p:spTgt>
                                        </p:tgtEl>
                                        <p:attrNameLst>
                                          <p:attrName>style.visibility</p:attrName>
                                        </p:attrNameLst>
                                      </p:cBhvr>
                                      <p:to>
                                        <p:strVal val="visible"/>
                                      </p:to>
                                    </p:set>
                                    <p:animEffect filter="fade" transition="in">
                                      <p:cBhvr>
                                        <p:cTn dur="1000"/>
                                        <p:tgtEl>
                                          <p:spTgt spid="10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3" st="3"/>
                                            </p:txEl>
                                          </p:spTgt>
                                        </p:tgtEl>
                                        <p:attrNameLst>
                                          <p:attrName>style.visibility</p:attrName>
                                        </p:attrNameLst>
                                      </p:cBhvr>
                                      <p:to>
                                        <p:strVal val="visible"/>
                                      </p:to>
                                    </p:set>
                                    <p:animEffect filter="fade" transition="in">
                                      <p:cBhvr>
                                        <p:cTn dur="1000"/>
                                        <p:tgtEl>
                                          <p:spTgt spid="10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4" st="4"/>
                                            </p:txEl>
                                          </p:spTgt>
                                        </p:tgtEl>
                                        <p:attrNameLst>
                                          <p:attrName>style.visibility</p:attrName>
                                        </p:attrNameLst>
                                      </p:cBhvr>
                                      <p:to>
                                        <p:strVal val="visible"/>
                                      </p:to>
                                    </p:set>
                                    <p:animEffect filter="fade" transition="in">
                                      <p:cBhvr>
                                        <p:cTn dur="1000"/>
                                        <p:tgtEl>
                                          <p:spTgt spid="10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9">
                                            <p:txEl>
                                              <p:pRg end="5" st="5"/>
                                            </p:txEl>
                                          </p:spTgt>
                                        </p:tgtEl>
                                        <p:attrNameLst>
                                          <p:attrName>style.visibility</p:attrName>
                                        </p:attrNameLst>
                                      </p:cBhvr>
                                      <p:to>
                                        <p:strVal val="visible"/>
                                      </p:to>
                                    </p:set>
                                    <p:animEffect filter="fade" transition="in">
                                      <p:cBhvr>
                                        <p:cTn dur="1000"/>
                                        <p:tgtEl>
                                          <p:spTgt spid="107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4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a:t>
            </a:r>
            <a:r>
              <a:rPr b="1" lang="en-US"/>
              <a:t>: COGNITIVE  LOOP OF PLAY</a:t>
            </a:r>
            <a:endParaRPr b="1"/>
          </a:p>
        </p:txBody>
      </p:sp>
      <p:grpSp>
        <p:nvGrpSpPr>
          <p:cNvPr id="1085" name="Google Shape;1085;p44"/>
          <p:cNvGrpSpPr/>
          <p:nvPr/>
        </p:nvGrpSpPr>
        <p:grpSpPr>
          <a:xfrm>
            <a:off x="2133261" y="919440"/>
            <a:ext cx="4577439" cy="3787562"/>
            <a:chOff x="818811" y="0"/>
            <a:chExt cx="4577439" cy="3787562"/>
          </a:xfrm>
        </p:grpSpPr>
        <p:sp>
          <p:nvSpPr>
            <p:cNvPr id="1086" name="Google Shape;1086;p44"/>
            <p:cNvSpPr/>
            <p:nvPr/>
          </p:nvSpPr>
          <p:spPr>
            <a:xfrm>
              <a:off x="2100260" y="0"/>
              <a:ext cx="2002967" cy="1212362"/>
            </a:xfrm>
            <a:prstGeom prst="ellipse">
              <a:avLst/>
            </a:prstGeom>
            <a:solidFill>
              <a:srgbClr val="140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4"/>
            <p:cNvSpPr txBox="1"/>
            <p:nvPr/>
          </p:nvSpPr>
          <p:spPr>
            <a:xfrm>
              <a:off x="2393588" y="1775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Observe</a:t>
              </a:r>
              <a:endParaRPr/>
            </a:p>
            <a:p>
              <a:pPr indent="0" lvl="0" marL="0" marR="0" rtl="0" algn="ctr">
                <a:lnSpc>
                  <a:spcPct val="90000"/>
                </a:lnSpc>
                <a:spcBef>
                  <a:spcPts val="980"/>
                </a:spcBef>
                <a:spcAft>
                  <a:spcPts val="0"/>
                </a:spcAft>
                <a:buClr>
                  <a:schemeClr val="lt1"/>
                </a:buClr>
                <a:buSzPts val="2000"/>
                <a:buFont typeface="Calibri"/>
                <a:buNone/>
              </a:pPr>
              <a:r>
                <a:rPr b="0" lang="en-US" sz="2000" u="none">
                  <a:solidFill>
                    <a:schemeClr val="lt1"/>
                  </a:solidFill>
                  <a:latin typeface="Calibri"/>
                  <a:ea typeface="Calibri"/>
                  <a:cs typeface="Calibri"/>
                  <a:sym typeface="Calibri"/>
                </a:rPr>
                <a:t>Game State</a:t>
              </a:r>
              <a:endParaRPr/>
            </a:p>
          </p:txBody>
        </p:sp>
        <p:sp>
          <p:nvSpPr>
            <p:cNvPr id="1088" name="Google Shape;1088;p44"/>
            <p:cNvSpPr/>
            <p:nvPr/>
          </p:nvSpPr>
          <p:spPr>
            <a:xfrm rot="2693262">
              <a:off x="3649876" y="1041798"/>
              <a:ext cx="189171"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4"/>
            <p:cNvSpPr txBox="1"/>
            <p:nvPr/>
          </p:nvSpPr>
          <p:spPr>
            <a:xfrm rot="2693262">
              <a:off x="3658148" y="1103607"/>
              <a:ext cx="132420"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1090" name="Google Shape;1090;p44"/>
            <p:cNvSpPr/>
            <p:nvPr/>
          </p:nvSpPr>
          <p:spPr>
            <a:xfrm>
              <a:off x="3393283" y="1287964"/>
              <a:ext cx="2002967" cy="1212362"/>
            </a:xfrm>
            <a:prstGeom prst="ellipse">
              <a:avLst/>
            </a:prstGeom>
            <a:solidFill>
              <a:srgbClr val="36174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44"/>
            <p:cNvSpPr txBox="1"/>
            <p:nvPr/>
          </p:nvSpPr>
          <p:spPr>
            <a:xfrm>
              <a:off x="3686611"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Plan</a:t>
              </a:r>
              <a:endParaRPr b="1" sz="3200" u="sng">
                <a:solidFill>
                  <a:schemeClr val="lt1"/>
                </a:solidFill>
                <a:latin typeface="Calibri"/>
                <a:ea typeface="Calibri"/>
                <a:cs typeface="Calibri"/>
                <a:sym typeface="Calibri"/>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Choices!</a:t>
              </a:r>
              <a:endParaRPr sz="3200">
                <a:solidFill>
                  <a:schemeClr val="lt1"/>
                </a:solidFill>
                <a:latin typeface="Calibri"/>
                <a:ea typeface="Calibri"/>
                <a:cs typeface="Calibri"/>
                <a:sym typeface="Calibri"/>
              </a:endParaRPr>
            </a:p>
          </p:txBody>
        </p:sp>
        <p:sp>
          <p:nvSpPr>
            <p:cNvPr id="1092" name="Google Shape;1092;p44"/>
            <p:cNvSpPr/>
            <p:nvPr/>
          </p:nvSpPr>
          <p:spPr>
            <a:xfrm rot="8100000">
              <a:off x="3661182" y="2329426"/>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4"/>
            <p:cNvSpPr txBox="1"/>
            <p:nvPr/>
          </p:nvSpPr>
          <p:spPr>
            <a:xfrm rot="-2700000">
              <a:off x="3709177" y="2391380"/>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1094" name="Google Shape;1094;p44"/>
            <p:cNvSpPr/>
            <p:nvPr/>
          </p:nvSpPr>
          <p:spPr>
            <a:xfrm>
              <a:off x="2106047" y="2575200"/>
              <a:ext cx="2002967" cy="1212362"/>
            </a:xfrm>
            <a:prstGeom prst="ellipse">
              <a:avLst/>
            </a:prstGeom>
            <a:solidFill>
              <a:srgbClr val="7C36B0"/>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4"/>
            <p:cNvSpPr txBox="1"/>
            <p:nvPr/>
          </p:nvSpPr>
          <p:spPr>
            <a:xfrm>
              <a:off x="2399375" y="27527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Do</a:t>
              </a:r>
              <a:endParaRPr/>
            </a:p>
            <a:p>
              <a:pPr indent="0" lvl="0" marL="0" marR="0" rtl="0" algn="ctr">
                <a:lnSpc>
                  <a:spcPct val="90000"/>
                </a:lnSpc>
                <a:spcBef>
                  <a:spcPts val="980"/>
                </a:spcBef>
                <a:spcAft>
                  <a:spcPts val="0"/>
                </a:spcAft>
                <a:buClr>
                  <a:schemeClr val="lt1"/>
                </a:buClr>
                <a:buSzPts val="2000"/>
                <a:buFont typeface="Calibri"/>
                <a:buNone/>
              </a:pPr>
              <a:r>
                <a:rPr b="0" lang="en-US" sz="2000">
                  <a:solidFill>
                    <a:schemeClr val="lt1"/>
                  </a:solidFill>
                  <a:latin typeface="Calibri"/>
                  <a:ea typeface="Calibri"/>
                  <a:cs typeface="Calibri"/>
                  <a:sym typeface="Calibri"/>
                </a:rPr>
                <a:t>Execute the plan</a:t>
              </a:r>
              <a:endParaRPr/>
            </a:p>
          </p:txBody>
        </p:sp>
        <p:sp>
          <p:nvSpPr>
            <p:cNvPr id="1096" name="Google Shape;1096;p44"/>
            <p:cNvSpPr/>
            <p:nvPr/>
          </p:nvSpPr>
          <p:spPr>
            <a:xfrm rot="-8100000">
              <a:off x="2373947" y="2336928"/>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4"/>
            <p:cNvSpPr txBox="1"/>
            <p:nvPr/>
          </p:nvSpPr>
          <p:spPr>
            <a:xfrm rot="2700000">
              <a:off x="2421942" y="2438642"/>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1098" name="Google Shape;1098;p44"/>
            <p:cNvSpPr/>
            <p:nvPr/>
          </p:nvSpPr>
          <p:spPr>
            <a:xfrm>
              <a:off x="818811" y="1287964"/>
              <a:ext cx="2002967" cy="1212362"/>
            </a:xfrm>
            <a:prstGeom prst="ellipse">
              <a:avLst/>
            </a:prstGeom>
            <a:solidFill>
              <a:srgbClr val="AA72D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4"/>
            <p:cNvSpPr txBox="1"/>
            <p:nvPr/>
          </p:nvSpPr>
          <p:spPr>
            <a:xfrm>
              <a:off x="1112139"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Results</a:t>
              </a:r>
              <a:br>
                <a:rPr b="0" lang="en-US" sz="2000">
                  <a:solidFill>
                    <a:schemeClr val="lt1"/>
                  </a:solidFill>
                  <a:latin typeface="Calibri"/>
                  <a:ea typeface="Calibri"/>
                  <a:cs typeface="Calibri"/>
                  <a:sym typeface="Calibri"/>
                </a:rPr>
              </a:br>
              <a:r>
                <a:rPr lang="en-US" sz="1800">
                  <a:solidFill>
                    <a:schemeClr val="lt1"/>
                  </a:solidFill>
                  <a:latin typeface="Calibri"/>
                  <a:ea typeface="Calibri"/>
                  <a:cs typeface="Calibri"/>
                  <a:sym typeface="Calibri"/>
                </a:rPr>
                <a:t>Evaluate what happened</a:t>
              </a:r>
              <a:endParaRPr sz="1200"/>
            </a:p>
          </p:txBody>
        </p:sp>
        <p:sp>
          <p:nvSpPr>
            <p:cNvPr id="1100" name="Google Shape;1100;p44"/>
            <p:cNvSpPr/>
            <p:nvPr/>
          </p:nvSpPr>
          <p:spPr>
            <a:xfrm rot="-2708718">
              <a:off x="2364070" y="1049318"/>
              <a:ext cx="186454" cy="409172"/>
            </a:xfrm>
            <a:prstGeom prst="rightArrow">
              <a:avLst>
                <a:gd fmla="val 60000" name="adj1"/>
                <a:gd fmla="val 50000" name="adj2"/>
              </a:avLst>
            </a:prstGeom>
            <a:solidFill>
              <a:srgbClr val="7C36B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4"/>
            <p:cNvSpPr txBox="1"/>
            <p:nvPr/>
          </p:nvSpPr>
          <p:spPr>
            <a:xfrm rot="-2708718">
              <a:off x="2372312" y="1150978"/>
              <a:ext cx="130518"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grpSp>
      <p:sp>
        <p:nvSpPr>
          <p:cNvPr id="1102" name="Google Shape;1102;p4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103" name="Google Shape;1103;p44"/>
          <p:cNvSpPr/>
          <p:nvPr/>
        </p:nvSpPr>
        <p:spPr>
          <a:xfrm>
            <a:off x="6003235" y="842838"/>
            <a:ext cx="2552368" cy="826936"/>
          </a:xfrm>
          <a:custGeom>
            <a:rect b="b" l="l" r="r" t="t"/>
            <a:pathLst>
              <a:path extrusionOk="0" h="120000" w="120000">
                <a:moveTo>
                  <a:pt x="0" y="0"/>
                </a:moveTo>
                <a:lnTo>
                  <a:pt x="120000" y="0"/>
                </a:lnTo>
                <a:lnTo>
                  <a:pt x="120000" y="120000"/>
                </a:lnTo>
                <a:lnTo>
                  <a:pt x="0" y="120000"/>
                </a:lnTo>
                <a:close/>
              </a:path>
              <a:path extrusionOk="0" fill="none" h="120000" w="120000">
                <a:moveTo>
                  <a:pt x="-7382" y="24808"/>
                </a:moveTo>
                <a:lnTo>
                  <a:pt x="-27307" y="66923"/>
                </a:lnTo>
              </a:path>
            </a:pathLst>
          </a:custGeom>
          <a:solidFill>
            <a:schemeClr val="accent1"/>
          </a:solidFill>
          <a:ln cap="flat" cmpd="sng" w="57150">
            <a:solidFill>
              <a:srgbClr val="DDB0E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Player must be able to make sense of the game</a:t>
            </a:r>
            <a:endParaRPr sz="1800">
              <a:solidFill>
                <a:schemeClr val="lt1"/>
              </a:solidFill>
              <a:latin typeface="Calibri"/>
              <a:ea typeface="Calibri"/>
              <a:cs typeface="Calibri"/>
              <a:sym typeface="Calibri"/>
            </a:endParaRPr>
          </a:p>
        </p:txBody>
      </p:sp>
      <p:sp>
        <p:nvSpPr>
          <p:cNvPr id="1104" name="Google Shape;1104;p44"/>
          <p:cNvSpPr/>
          <p:nvPr/>
        </p:nvSpPr>
        <p:spPr>
          <a:xfrm>
            <a:off x="6440556" y="3810592"/>
            <a:ext cx="2552368" cy="826936"/>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16841" y="-45000"/>
                </a:lnTo>
              </a:path>
            </a:pathLst>
          </a:custGeom>
          <a:solidFill>
            <a:schemeClr val="accent1"/>
          </a:solidFill>
          <a:ln cap="flat" cmpd="sng" w="57150">
            <a:solidFill>
              <a:srgbClr val="DDB0E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Player must be able to predict and make choices</a:t>
            </a:r>
            <a:endParaRPr sz="1800">
              <a:solidFill>
                <a:schemeClr val="lt1"/>
              </a:solidFill>
              <a:latin typeface="Calibri"/>
              <a:ea typeface="Calibri"/>
              <a:cs typeface="Calibri"/>
              <a:sym typeface="Calibri"/>
            </a:endParaRPr>
          </a:p>
        </p:txBody>
      </p:sp>
      <p:sp>
        <p:nvSpPr>
          <p:cNvPr id="1105" name="Google Shape;1105;p44"/>
          <p:cNvSpPr/>
          <p:nvPr/>
        </p:nvSpPr>
        <p:spPr>
          <a:xfrm>
            <a:off x="222636" y="3956995"/>
            <a:ext cx="2552368" cy="826936"/>
          </a:xfrm>
          <a:custGeom>
            <a:rect b="b" l="l" r="r" t="t"/>
            <a:pathLst>
              <a:path extrusionOk="0" h="120000" w="120000">
                <a:moveTo>
                  <a:pt x="0" y="0"/>
                </a:moveTo>
                <a:lnTo>
                  <a:pt x="120000" y="0"/>
                </a:lnTo>
                <a:lnTo>
                  <a:pt x="120000" y="120000"/>
                </a:lnTo>
                <a:lnTo>
                  <a:pt x="0" y="120000"/>
                </a:lnTo>
                <a:close/>
              </a:path>
              <a:path extrusionOk="0" fill="none" h="120000" w="120000">
                <a:moveTo>
                  <a:pt x="123833" y="49038"/>
                </a:moveTo>
                <a:lnTo>
                  <a:pt x="145028" y="35770"/>
                </a:lnTo>
              </a:path>
            </a:pathLst>
          </a:custGeom>
          <a:solidFill>
            <a:schemeClr val="accent1"/>
          </a:solidFill>
          <a:ln cap="flat" cmpd="sng" w="57150">
            <a:solidFill>
              <a:srgbClr val="DDB0E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Player must be able to enact their Plan</a:t>
            </a:r>
            <a:endParaRPr sz="1800">
              <a:solidFill>
                <a:schemeClr val="lt1"/>
              </a:solidFill>
              <a:latin typeface="Calibri"/>
              <a:ea typeface="Calibri"/>
              <a:cs typeface="Calibri"/>
              <a:sym typeface="Calibri"/>
            </a:endParaRPr>
          </a:p>
        </p:txBody>
      </p:sp>
      <p:sp>
        <p:nvSpPr>
          <p:cNvPr id="1106" name="Google Shape;1106;p44"/>
          <p:cNvSpPr/>
          <p:nvPr/>
        </p:nvSpPr>
        <p:spPr>
          <a:xfrm>
            <a:off x="222636" y="1092200"/>
            <a:ext cx="2552368" cy="826936"/>
          </a:xfrm>
          <a:custGeom>
            <a:rect b="b" l="l" r="r" t="t"/>
            <a:pathLst>
              <a:path extrusionOk="0" h="120000" w="120000">
                <a:moveTo>
                  <a:pt x="0" y="0"/>
                </a:moveTo>
                <a:lnTo>
                  <a:pt x="120000" y="0"/>
                </a:lnTo>
                <a:lnTo>
                  <a:pt x="120000" y="120000"/>
                </a:lnTo>
                <a:lnTo>
                  <a:pt x="0" y="120000"/>
                </a:lnTo>
                <a:close/>
              </a:path>
              <a:path extrusionOk="0" fill="none" h="120000" w="120000">
                <a:moveTo>
                  <a:pt x="62898" y="134423"/>
                </a:moveTo>
                <a:lnTo>
                  <a:pt x="90074" y="203076"/>
                </a:lnTo>
              </a:path>
            </a:pathLst>
          </a:custGeom>
          <a:solidFill>
            <a:schemeClr val="accent1"/>
          </a:solidFill>
          <a:ln cap="flat" cmpd="sng" w="57150">
            <a:solidFill>
              <a:srgbClr val="DDB0E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Player must be able to see how the action changed the game state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500"/>
                                        <p:tgtEl>
                                          <p:spTgt spid="1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WHY USE GAMES TO TEACH?</a:t>
            </a:r>
            <a:endParaRPr/>
          </a:p>
        </p:txBody>
      </p:sp>
      <p:sp>
        <p:nvSpPr>
          <p:cNvPr id="276" name="Google Shape;276;p4"/>
          <p:cNvSpPr txBox="1"/>
          <p:nvPr>
            <p:ph idx="1" type="body"/>
          </p:nvPr>
        </p:nvSpPr>
        <p:spPr>
          <a:xfrm>
            <a:off x="381148" y="1296857"/>
            <a:ext cx="6247122" cy="3263504"/>
          </a:xfrm>
          <a:prstGeom prst="rect">
            <a:avLst/>
          </a:prstGeom>
          <a:noFill/>
          <a:ln>
            <a:noFill/>
          </a:ln>
        </p:spPr>
        <p:txBody>
          <a:bodyPr anchorCtr="0" anchor="ctr" bIns="45700" lIns="91425" spcFirstLastPara="1" rIns="91425" wrap="square" tIns="45700">
            <a:normAutofit lnSpcReduction="10000"/>
          </a:bodyPr>
          <a:lstStyle/>
          <a:p>
            <a:pPr indent="-222885" lvl="1" marL="557213" rtl="0" algn="l">
              <a:spcBef>
                <a:spcPts val="0"/>
              </a:spcBef>
              <a:spcAft>
                <a:spcPts val="0"/>
              </a:spcAft>
              <a:buSzPts val="1800"/>
              <a:buChar char="•"/>
            </a:pPr>
            <a:r>
              <a:rPr lang="en-US" sz="1800"/>
              <a:t>Great way to </a:t>
            </a:r>
            <a:r>
              <a:rPr b="1" lang="en-US" sz="1800"/>
              <a:t>apply and consolidate content</a:t>
            </a:r>
            <a:endParaRPr/>
          </a:p>
          <a:p>
            <a:pPr indent="-222885" lvl="1" marL="557213" rtl="0" algn="l">
              <a:spcBef>
                <a:spcPts val="750"/>
              </a:spcBef>
              <a:spcAft>
                <a:spcPts val="0"/>
              </a:spcAft>
              <a:buSzPts val="1800"/>
              <a:buChar char="•"/>
            </a:pPr>
            <a:r>
              <a:rPr lang="en-US" sz="1800"/>
              <a:t>Requires </a:t>
            </a:r>
            <a:r>
              <a:rPr b="1" lang="en-US" sz="1800"/>
              <a:t>Design Thinking </a:t>
            </a:r>
            <a:r>
              <a:rPr lang="en-US" sz="1800"/>
              <a:t>(by teachers &amp; students!)</a:t>
            </a:r>
            <a:endParaRPr/>
          </a:p>
          <a:p>
            <a:pPr indent="-222885" lvl="1" marL="557213" rtl="0" algn="l">
              <a:spcBef>
                <a:spcPts val="750"/>
              </a:spcBef>
              <a:spcAft>
                <a:spcPts val="0"/>
              </a:spcAft>
              <a:buSzPts val="1800"/>
              <a:buChar char="•"/>
            </a:pPr>
            <a:r>
              <a:rPr lang="en-US" sz="1800"/>
              <a:t> Hits ALL the </a:t>
            </a:r>
            <a:r>
              <a:rPr b="1" lang="en-US" sz="1800"/>
              <a:t>21</a:t>
            </a:r>
            <a:r>
              <a:rPr b="1" baseline="30000" lang="en-US" sz="1800"/>
              <a:t>st</a:t>
            </a:r>
            <a:r>
              <a:rPr b="1" lang="en-US" sz="1800"/>
              <a:t> Century Learning Skills</a:t>
            </a:r>
            <a:endParaRPr/>
          </a:p>
          <a:p>
            <a:pPr indent="-221869" lvl="2" marL="900113" rtl="0" algn="l">
              <a:spcBef>
                <a:spcPts val="750"/>
              </a:spcBef>
              <a:spcAft>
                <a:spcPts val="0"/>
              </a:spcAft>
              <a:buSzPts val="1575"/>
              <a:buChar char="•"/>
            </a:pPr>
            <a:r>
              <a:rPr lang="en-US" sz="1575"/>
              <a:t>Collaboration</a:t>
            </a:r>
            <a:endParaRPr/>
          </a:p>
          <a:p>
            <a:pPr indent="-221869" lvl="2" marL="900113" rtl="0" algn="l">
              <a:spcBef>
                <a:spcPts val="750"/>
              </a:spcBef>
              <a:spcAft>
                <a:spcPts val="0"/>
              </a:spcAft>
              <a:buSzPts val="1575"/>
              <a:buChar char="•"/>
            </a:pPr>
            <a:r>
              <a:rPr lang="en-US" sz="1575"/>
              <a:t>Critical Thinking</a:t>
            </a:r>
            <a:endParaRPr/>
          </a:p>
          <a:p>
            <a:pPr indent="-221869" lvl="2" marL="900113" rtl="0" algn="l">
              <a:spcBef>
                <a:spcPts val="750"/>
              </a:spcBef>
              <a:spcAft>
                <a:spcPts val="0"/>
              </a:spcAft>
              <a:buSzPts val="1575"/>
              <a:buChar char="•"/>
            </a:pPr>
            <a:r>
              <a:rPr lang="en-US" sz="1575"/>
              <a:t>Creativity</a:t>
            </a:r>
            <a:endParaRPr/>
          </a:p>
          <a:p>
            <a:pPr indent="-221869" lvl="2" marL="900113" rtl="0" algn="l">
              <a:spcBef>
                <a:spcPts val="750"/>
              </a:spcBef>
              <a:spcAft>
                <a:spcPts val="0"/>
              </a:spcAft>
              <a:buSzPts val="1575"/>
              <a:buChar char="•"/>
            </a:pPr>
            <a:r>
              <a:rPr lang="en-US" sz="1575"/>
              <a:t>Multidisciplinary</a:t>
            </a:r>
            <a:endParaRPr/>
          </a:p>
          <a:p>
            <a:pPr indent="-221869" lvl="2" marL="900113" rtl="0" algn="l">
              <a:spcBef>
                <a:spcPts val="750"/>
              </a:spcBef>
              <a:spcAft>
                <a:spcPts val="0"/>
              </a:spcAft>
              <a:buSzPts val="1575"/>
              <a:buChar char="•"/>
            </a:pPr>
            <a:r>
              <a:rPr lang="en-US" sz="1575"/>
              <a:t>Multimodal</a:t>
            </a:r>
            <a:endParaRPr/>
          </a:p>
          <a:p>
            <a:pPr indent="-221869" lvl="2" marL="900113" rtl="0" algn="l">
              <a:spcBef>
                <a:spcPts val="750"/>
              </a:spcBef>
              <a:spcAft>
                <a:spcPts val="0"/>
              </a:spcAft>
              <a:buSzPts val="1575"/>
              <a:buChar char="•"/>
            </a:pPr>
            <a:r>
              <a:rPr lang="en-US" sz="1575"/>
              <a:t>Makerspace</a:t>
            </a:r>
            <a:endParaRPr/>
          </a:p>
          <a:p>
            <a:pPr indent="-222885" lvl="1" marL="557213" rtl="0" algn="l">
              <a:spcBef>
                <a:spcPts val="750"/>
              </a:spcBef>
              <a:spcAft>
                <a:spcPts val="0"/>
              </a:spcAft>
              <a:buSzPts val="1800"/>
              <a:buChar char="•"/>
            </a:pPr>
            <a:r>
              <a:rPr lang="en-US" sz="1800"/>
              <a:t>Can be </a:t>
            </a:r>
            <a:r>
              <a:rPr b="1" lang="en-US" sz="1800" u="sng"/>
              <a:t>used by YOU</a:t>
            </a:r>
            <a:r>
              <a:rPr lang="en-US" sz="1800"/>
              <a:t>!</a:t>
            </a:r>
            <a:endParaRPr/>
          </a:p>
        </p:txBody>
      </p:sp>
      <p:pic>
        <p:nvPicPr>
          <p:cNvPr descr="Children play board games in the game room of the 99th Force Support Squadron Youth Center June 5, 2014, at Nellis Air Force Base, Nev. The youth center offers projects aimed at condoning social interaction between children. (U.S. Air Force photo by Senior Airman Timothy Young)" id="277" name="Google Shape;277;p4"/>
          <p:cNvPicPr preferRelativeResize="0"/>
          <p:nvPr/>
        </p:nvPicPr>
        <p:blipFill rotWithShape="1">
          <a:blip r:embed="rId3">
            <a:alphaModFix/>
          </a:blip>
          <a:srcRect b="0" l="0" r="0" t="0"/>
          <a:stretch/>
        </p:blipFill>
        <p:spPr>
          <a:xfrm rot="313248">
            <a:off x="4936018" y="2494689"/>
            <a:ext cx="3008009" cy="2005339"/>
          </a:xfrm>
          <a:prstGeom prst="rect">
            <a:avLst/>
          </a:prstGeom>
          <a:noFill/>
          <a:ln>
            <a:noFill/>
          </a:ln>
        </p:spPr>
      </p:pic>
      <p:sp>
        <p:nvSpPr>
          <p:cNvPr id="278" name="Google Shape;278;p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descr="Timeline&#10;&#10;Description automatically generated with medium confidence" id="1111" name="Google Shape;1111;g27a074dc7f9_0_117"/>
          <p:cNvPicPr preferRelativeResize="0"/>
          <p:nvPr/>
        </p:nvPicPr>
        <p:blipFill rotWithShape="1">
          <a:blip r:embed="rId3">
            <a:alphaModFix/>
          </a:blip>
          <a:srcRect b="0" l="0" r="0" t="0"/>
          <a:stretch/>
        </p:blipFill>
        <p:spPr>
          <a:xfrm>
            <a:off x="127221" y="83335"/>
            <a:ext cx="8889559" cy="4976829"/>
          </a:xfrm>
          <a:prstGeom prst="rect">
            <a:avLst/>
          </a:prstGeom>
          <a:noFill/>
          <a:ln>
            <a:noFill/>
          </a:ln>
        </p:spPr>
      </p:pic>
      <p:sp>
        <p:nvSpPr>
          <p:cNvPr id="1112" name="Google Shape;1112;g27a074dc7f9_0_117"/>
          <p:cNvSpPr/>
          <p:nvPr/>
        </p:nvSpPr>
        <p:spPr>
          <a:xfrm>
            <a:off x="359250" y="3807925"/>
            <a:ext cx="3325200" cy="735900"/>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a:t>
            </a:r>
            <a:r>
              <a:rPr lang="en-US" sz="3600">
                <a:solidFill>
                  <a:schemeClr val="lt1"/>
                </a:solidFill>
                <a:latin typeface="Calibri"/>
                <a:ea typeface="Calibri"/>
                <a:cs typeface="Calibri"/>
                <a:sym typeface="Calibri"/>
              </a:rPr>
              <a:t> minutes!</a:t>
            </a:r>
            <a:endParaRPr sz="3600">
              <a:solidFill>
                <a:schemeClr val="lt1"/>
              </a:solidFill>
              <a:latin typeface="Calibri"/>
              <a:ea typeface="Calibri"/>
              <a:cs typeface="Calibri"/>
              <a:sym typeface="Calibri"/>
            </a:endParaRPr>
          </a:p>
        </p:txBody>
      </p:sp>
      <p:sp>
        <p:nvSpPr>
          <p:cNvPr id="1113" name="Google Shape;1113;g27a074dc7f9_0_117"/>
          <p:cNvSpPr/>
          <p:nvPr/>
        </p:nvSpPr>
        <p:spPr>
          <a:xfrm>
            <a:off x="4046850" y="3673050"/>
            <a:ext cx="4644600" cy="1191000"/>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349250" lvl="0" marL="457200" marR="0" rtl="0" algn="l">
              <a:spcBef>
                <a:spcPts val="0"/>
              </a:spcBef>
              <a:spcAft>
                <a:spcPts val="0"/>
              </a:spcAft>
              <a:buClr>
                <a:schemeClr val="lt1"/>
              </a:buClr>
              <a:buSzPts val="1900"/>
              <a:buFont typeface="Calibri"/>
              <a:buChar char="●"/>
            </a:pPr>
            <a:r>
              <a:rPr lang="en-US" sz="1900">
                <a:solidFill>
                  <a:schemeClr val="lt1"/>
                </a:solidFill>
                <a:latin typeface="Calibri"/>
                <a:ea typeface="Calibri"/>
                <a:cs typeface="Calibri"/>
                <a:sym typeface="Calibri"/>
              </a:rPr>
              <a:t>Make fast decisions. </a:t>
            </a:r>
            <a:endParaRPr sz="1900">
              <a:solidFill>
                <a:schemeClr val="lt1"/>
              </a:solidFill>
              <a:latin typeface="Calibri"/>
              <a:ea typeface="Calibri"/>
              <a:cs typeface="Calibri"/>
              <a:sym typeface="Calibri"/>
            </a:endParaRPr>
          </a:p>
          <a:p>
            <a:pPr indent="-349250" lvl="0" marL="457200" marR="0" rtl="0" algn="l">
              <a:spcBef>
                <a:spcPts val="0"/>
              </a:spcBef>
              <a:spcAft>
                <a:spcPts val="0"/>
              </a:spcAft>
              <a:buClr>
                <a:schemeClr val="lt1"/>
              </a:buClr>
              <a:buSzPts val="1900"/>
              <a:buFont typeface="Calibri"/>
              <a:buChar char="●"/>
            </a:pPr>
            <a:r>
              <a:rPr lang="en-US" sz="1900">
                <a:solidFill>
                  <a:schemeClr val="lt1"/>
                </a:solidFill>
                <a:latin typeface="Calibri"/>
                <a:ea typeface="Calibri"/>
                <a:cs typeface="Calibri"/>
                <a:sym typeface="Calibri"/>
              </a:rPr>
              <a:t>Consider on real life use of this info. </a:t>
            </a:r>
            <a:endParaRPr sz="1900">
              <a:solidFill>
                <a:schemeClr val="lt1"/>
              </a:solidFill>
              <a:latin typeface="Calibri"/>
              <a:ea typeface="Calibri"/>
              <a:cs typeface="Calibri"/>
              <a:sym typeface="Calibri"/>
            </a:endParaRPr>
          </a:p>
          <a:p>
            <a:pPr indent="-349250" lvl="0" marL="457200" marR="0" rtl="0" algn="l">
              <a:spcBef>
                <a:spcPts val="0"/>
              </a:spcBef>
              <a:spcAft>
                <a:spcPts val="0"/>
              </a:spcAft>
              <a:buClr>
                <a:schemeClr val="lt1"/>
              </a:buClr>
              <a:buSzPts val="1900"/>
              <a:buFont typeface="Calibri"/>
              <a:buChar char="●"/>
            </a:pPr>
            <a:r>
              <a:rPr lang="en-US" sz="1900">
                <a:solidFill>
                  <a:schemeClr val="lt1"/>
                </a:solidFill>
                <a:latin typeface="Calibri"/>
                <a:ea typeface="Calibri"/>
                <a:cs typeface="Calibri"/>
                <a:sym typeface="Calibri"/>
              </a:rPr>
              <a:t>You will be able to revise later as needed</a:t>
            </a:r>
            <a:endParaRPr sz="1900">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8" name="Shape 1118"/>
        <p:cNvGrpSpPr/>
        <p:nvPr/>
      </p:nvGrpSpPr>
      <p:grpSpPr>
        <a:xfrm>
          <a:off x="0" y="0"/>
          <a:ext cx="0" cy="0"/>
          <a:chOff x="0" y="0"/>
          <a:chExt cx="0" cy="0"/>
        </a:xfrm>
      </p:grpSpPr>
      <p:pic>
        <p:nvPicPr>
          <p:cNvPr id="1119" name="Google Shape;1119;g27a074dc7f9_0_141"/>
          <p:cNvPicPr preferRelativeResize="0"/>
          <p:nvPr/>
        </p:nvPicPr>
        <p:blipFill rotWithShape="1">
          <a:blip r:embed="rId3">
            <a:alphaModFix/>
          </a:blip>
          <a:srcRect b="0" l="0" r="0" t="0"/>
          <a:stretch/>
        </p:blipFill>
        <p:spPr>
          <a:xfrm>
            <a:off x="0" y="0"/>
            <a:ext cx="9141619" cy="5142161"/>
          </a:xfrm>
          <a:prstGeom prst="rect">
            <a:avLst/>
          </a:prstGeom>
          <a:noFill/>
          <a:ln>
            <a:noFill/>
          </a:ln>
        </p:spPr>
      </p:pic>
      <p:sp>
        <p:nvSpPr>
          <p:cNvPr id="1120" name="Google Shape;1120;g27a074dc7f9_0_141"/>
          <p:cNvSpPr/>
          <p:nvPr/>
        </p:nvSpPr>
        <p:spPr>
          <a:xfrm>
            <a:off x="0" y="0"/>
            <a:ext cx="9141600" cy="51423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ce and pins on a board game" id="1121" name="Google Shape;1121;g27a074dc7f9_0_141"/>
          <p:cNvPicPr preferRelativeResize="0"/>
          <p:nvPr/>
        </p:nvPicPr>
        <p:blipFill rotWithShape="1">
          <a:blip r:embed="rId4">
            <a:alphaModFix amt="35000"/>
          </a:blip>
          <a:srcRect b="0" l="0" r="0" t="15411"/>
          <a:stretch/>
        </p:blipFill>
        <p:spPr>
          <a:xfrm>
            <a:off x="20" y="10"/>
            <a:ext cx="9143982" cy="5143491"/>
          </a:xfrm>
          <a:prstGeom prst="rect">
            <a:avLst/>
          </a:prstGeom>
          <a:noFill/>
          <a:ln>
            <a:noFill/>
          </a:ln>
        </p:spPr>
      </p:pic>
      <p:pic>
        <p:nvPicPr>
          <p:cNvPr id="1122" name="Google Shape;1122;g27a074dc7f9_0_141"/>
          <p:cNvPicPr preferRelativeResize="0"/>
          <p:nvPr/>
        </p:nvPicPr>
        <p:blipFill rotWithShape="1">
          <a:blip r:embed="rId3">
            <a:alphaModFix amt="51000"/>
          </a:blip>
          <a:srcRect b="0" l="0" r="0" t="0"/>
          <a:stretch/>
        </p:blipFill>
        <p:spPr>
          <a:xfrm>
            <a:off x="1191" y="669"/>
            <a:ext cx="9141619" cy="5142161"/>
          </a:xfrm>
          <a:prstGeom prst="rect">
            <a:avLst/>
          </a:prstGeom>
          <a:noFill/>
          <a:ln>
            <a:noFill/>
          </a:ln>
        </p:spPr>
      </p:pic>
      <p:sp>
        <p:nvSpPr>
          <p:cNvPr id="1123" name="Google Shape;1123;g27a074dc7f9_0_141"/>
          <p:cNvSpPr txBox="1"/>
          <p:nvPr>
            <p:ph type="title"/>
          </p:nvPr>
        </p:nvSpPr>
        <p:spPr>
          <a:xfrm>
            <a:off x="712650" y="594900"/>
            <a:ext cx="7657500" cy="2694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4100"/>
              <a:buFont typeface="Calibri"/>
              <a:buNone/>
            </a:pPr>
            <a:r>
              <a:rPr lang="en-US" sz="5400"/>
              <a:t>Choose and evolve your game concept</a:t>
            </a:r>
            <a:endParaRPr sz="4000"/>
          </a:p>
        </p:txBody>
      </p:sp>
      <p:sp>
        <p:nvSpPr>
          <p:cNvPr id="1124" name="Google Shape;1124;g27a074dc7f9_0_141"/>
          <p:cNvSpPr txBox="1"/>
          <p:nvPr>
            <p:ph idx="1" type="body"/>
          </p:nvPr>
        </p:nvSpPr>
        <p:spPr>
          <a:xfrm>
            <a:off x="865150" y="3289300"/>
            <a:ext cx="7504800" cy="1054200"/>
          </a:xfrm>
          <a:prstGeom prst="rect">
            <a:avLst/>
          </a:prstGeom>
          <a:noFill/>
          <a:ln>
            <a:noFill/>
          </a:ln>
        </p:spPr>
        <p:txBody>
          <a:bodyPr anchorCtr="0" anchor="t" bIns="45700" lIns="91425" spcFirstLastPara="1" rIns="91425" wrap="square" tIns="45700">
            <a:normAutofit lnSpcReduction="20000"/>
          </a:bodyPr>
          <a:lstStyle/>
          <a:p>
            <a:pPr indent="0" lvl="0" marL="0" rtl="0" algn="r">
              <a:spcBef>
                <a:spcPts val="0"/>
              </a:spcBef>
              <a:spcAft>
                <a:spcPts val="0"/>
              </a:spcAft>
              <a:buSzPts val="1800"/>
              <a:buNone/>
            </a:pPr>
            <a:r>
              <a:rPr lang="en-US" sz="1800"/>
              <a:t>Begin to see how your concept elements are beginning to take shape</a:t>
            </a:r>
            <a:endParaRPr sz="1800"/>
          </a:p>
          <a:p>
            <a:pPr indent="0" lvl="0" marL="0" rtl="0" algn="r">
              <a:spcBef>
                <a:spcPts val="0"/>
              </a:spcBef>
              <a:spcAft>
                <a:spcPts val="0"/>
              </a:spcAft>
              <a:buSzPts val="1800"/>
              <a:buNone/>
            </a:pPr>
            <a:r>
              <a:rPr lang="en-US" sz="1800"/>
              <a:t>Plan a coherent game experience from start to finish</a:t>
            </a:r>
            <a:endParaRPr sz="1800"/>
          </a:p>
          <a:p>
            <a:pPr indent="0" lvl="0" marL="0" rtl="0" algn="r">
              <a:spcBef>
                <a:spcPts val="0"/>
              </a:spcBef>
              <a:spcAft>
                <a:spcPts val="0"/>
              </a:spcAft>
              <a:buSzPts val="1800"/>
              <a:buNone/>
            </a:pPr>
            <a:r>
              <a:rPr lang="en-US" sz="1800"/>
              <a:t>Think deeper about all aspects</a:t>
            </a:r>
            <a:endParaRPr sz="1800"/>
          </a:p>
          <a:p>
            <a:pPr indent="0" lvl="0" marL="0" rtl="0" algn="r">
              <a:spcBef>
                <a:spcPts val="0"/>
              </a:spcBef>
              <a:spcAft>
                <a:spcPts val="0"/>
              </a:spcAft>
              <a:buSzPts val="1800"/>
              <a:buNone/>
            </a:pPr>
            <a:r>
              <a:rPr lang="en-US" sz="1800"/>
              <a:t>Define how the game is completed or exited</a:t>
            </a:r>
            <a:endParaRPr sz="1800"/>
          </a:p>
        </p:txBody>
      </p:sp>
      <p:sp>
        <p:nvSpPr>
          <p:cNvPr id="1125" name="Google Shape;1125;g27a074dc7f9_0_141"/>
          <p:cNvSpPr txBox="1"/>
          <p:nvPr>
            <p:ph idx="11" type="ftr"/>
          </p:nvPr>
        </p:nvSpPr>
        <p:spPr>
          <a:xfrm>
            <a:off x="65349" y="4801206"/>
            <a:ext cx="36705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sp>
        <p:nvSpPr>
          <p:cNvPr id="1126" name="Google Shape;1126;g27a074dc7f9_0_141"/>
          <p:cNvSpPr/>
          <p:nvPr/>
        </p:nvSpPr>
        <p:spPr>
          <a:xfrm>
            <a:off x="1416205" y="642939"/>
            <a:ext cx="6311700" cy="484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t/>
            </a:r>
            <a:endParaRPr b="1" sz="30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xEl>
                                              <p:pRg end="0" st="0"/>
                                            </p:txEl>
                                          </p:spTgt>
                                        </p:tgtEl>
                                        <p:attrNameLst>
                                          <p:attrName>style.visibility</p:attrName>
                                        </p:attrNameLst>
                                      </p:cBhvr>
                                      <p:to>
                                        <p:strVal val="visible"/>
                                      </p:to>
                                    </p:set>
                                    <p:animEffect filter="fade" transition="in">
                                      <p:cBhvr>
                                        <p:cTn dur="500"/>
                                        <p:tgtEl>
                                          <p:spTgt spid="11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xEl>
                                              <p:pRg end="1" st="1"/>
                                            </p:txEl>
                                          </p:spTgt>
                                        </p:tgtEl>
                                        <p:attrNameLst>
                                          <p:attrName>style.visibility</p:attrName>
                                        </p:attrNameLst>
                                      </p:cBhvr>
                                      <p:to>
                                        <p:strVal val="visible"/>
                                      </p:to>
                                    </p:set>
                                    <p:animEffect filter="fade" transition="in">
                                      <p:cBhvr>
                                        <p:cTn dur="500"/>
                                        <p:tgtEl>
                                          <p:spTgt spid="11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xEl>
                                              <p:pRg end="2" st="2"/>
                                            </p:txEl>
                                          </p:spTgt>
                                        </p:tgtEl>
                                        <p:attrNameLst>
                                          <p:attrName>style.visibility</p:attrName>
                                        </p:attrNameLst>
                                      </p:cBhvr>
                                      <p:to>
                                        <p:strVal val="visible"/>
                                      </p:to>
                                    </p:set>
                                    <p:animEffect filter="fade" transition="in">
                                      <p:cBhvr>
                                        <p:cTn dur="500"/>
                                        <p:tgtEl>
                                          <p:spTgt spid="11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xEl>
                                              <p:pRg end="3" st="3"/>
                                            </p:txEl>
                                          </p:spTgt>
                                        </p:tgtEl>
                                        <p:attrNameLst>
                                          <p:attrName>style.visibility</p:attrName>
                                        </p:attrNameLst>
                                      </p:cBhvr>
                                      <p:to>
                                        <p:strVal val="visible"/>
                                      </p:to>
                                    </p:set>
                                    <p:animEffect filter="fade" transition="in">
                                      <p:cBhvr>
                                        <p:cTn dur="500"/>
                                        <p:tgtEl>
                                          <p:spTgt spid="112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0" name="Shape 1130"/>
        <p:cNvGrpSpPr/>
        <p:nvPr/>
      </p:nvGrpSpPr>
      <p:grpSpPr>
        <a:xfrm>
          <a:off x="0" y="0"/>
          <a:ext cx="0" cy="0"/>
          <a:chOff x="0" y="0"/>
          <a:chExt cx="0" cy="0"/>
        </a:xfrm>
      </p:grpSpPr>
      <p:sp>
        <p:nvSpPr>
          <p:cNvPr id="1131" name="Google Shape;1131;p45"/>
          <p:cNvSpPr txBox="1"/>
          <p:nvPr>
            <p:ph type="title"/>
          </p:nvPr>
        </p:nvSpPr>
        <p:spPr>
          <a:xfrm>
            <a:off x="562534" y="-20858"/>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CORE GAMEPLAY LOOP</a:t>
            </a:r>
            <a:endParaRPr b="1"/>
          </a:p>
        </p:txBody>
      </p:sp>
      <p:sp>
        <p:nvSpPr>
          <p:cNvPr id="1132" name="Google Shape;1132;p45"/>
          <p:cNvSpPr txBox="1"/>
          <p:nvPr>
            <p:ph idx="1" type="body"/>
          </p:nvPr>
        </p:nvSpPr>
        <p:spPr>
          <a:xfrm>
            <a:off x="1614488" y="979193"/>
            <a:ext cx="5915025" cy="782640"/>
          </a:xfrm>
          <a:prstGeom prst="rect">
            <a:avLst/>
          </a:prstGeom>
          <a:noFill/>
          <a:ln>
            <a:noFill/>
          </a:ln>
        </p:spPr>
        <p:txBody>
          <a:bodyPr anchorCtr="0" anchor="ctr" bIns="45700" lIns="91425" spcFirstLastPara="1" rIns="91425" wrap="square" tIns="45700">
            <a:normAutofit/>
          </a:bodyPr>
          <a:lstStyle/>
          <a:p>
            <a:pPr indent="-214313" lvl="0" marL="214313" rtl="0" algn="l">
              <a:spcBef>
                <a:spcPts val="0"/>
              </a:spcBef>
              <a:spcAft>
                <a:spcPts val="0"/>
              </a:spcAft>
              <a:buSzPts val="1600"/>
              <a:buChar char="•"/>
            </a:pPr>
            <a:r>
              <a:rPr lang="en-US" sz="1600"/>
              <a:t>What does the player do to Win?</a:t>
            </a:r>
            <a:endParaRPr/>
          </a:p>
          <a:p>
            <a:pPr indent="-214313" lvl="0" marL="214313" rtl="0" algn="l">
              <a:spcBef>
                <a:spcPts val="750"/>
              </a:spcBef>
              <a:spcAft>
                <a:spcPts val="0"/>
              </a:spcAft>
              <a:buSzPts val="1600"/>
              <a:buChar char="•"/>
            </a:pPr>
            <a:r>
              <a:rPr lang="en-US" sz="1600"/>
              <a:t>How can they lose?</a:t>
            </a:r>
            <a:endParaRPr/>
          </a:p>
        </p:txBody>
      </p:sp>
      <p:sp>
        <p:nvSpPr>
          <p:cNvPr id="1133" name="Google Shape;1133;p45"/>
          <p:cNvSpPr txBox="1"/>
          <p:nvPr/>
        </p:nvSpPr>
        <p:spPr>
          <a:xfrm>
            <a:off x="1614488" y="3897465"/>
            <a:ext cx="5915025" cy="651196"/>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2100"/>
              <a:buFont typeface="Arial"/>
              <a:buNone/>
            </a:pPr>
            <a:r>
              <a:rPr i="1" lang="en-US" sz="2100">
                <a:solidFill>
                  <a:schemeClr val="lt1"/>
                </a:solidFill>
                <a:latin typeface="Calibri"/>
                <a:ea typeface="Calibri"/>
                <a:cs typeface="Calibri"/>
                <a:sym typeface="Calibri"/>
              </a:rPr>
              <a:t>Player overcomes Challenges by doing X until they achieve Y, which is the Victory Condition</a:t>
            </a:r>
            <a:endParaRPr/>
          </a:p>
        </p:txBody>
      </p:sp>
      <p:sp>
        <p:nvSpPr>
          <p:cNvPr id="1134" name="Google Shape;1134;p45"/>
          <p:cNvSpPr/>
          <p:nvPr/>
        </p:nvSpPr>
        <p:spPr>
          <a:xfrm>
            <a:off x="1515830" y="2588073"/>
            <a:ext cx="713175" cy="664428"/>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Player</a:t>
            </a:r>
            <a:endParaRPr/>
          </a:p>
        </p:txBody>
      </p:sp>
      <p:sp>
        <p:nvSpPr>
          <p:cNvPr id="1135" name="Google Shape;1135;p45"/>
          <p:cNvSpPr/>
          <p:nvPr/>
        </p:nvSpPr>
        <p:spPr>
          <a:xfrm>
            <a:off x="5376616" y="2088877"/>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Progress</a:t>
            </a:r>
            <a:endParaRPr/>
          </a:p>
        </p:txBody>
      </p:sp>
      <p:sp>
        <p:nvSpPr>
          <p:cNvPr id="1136" name="Google Shape;1136;p45"/>
          <p:cNvSpPr/>
          <p:nvPr/>
        </p:nvSpPr>
        <p:spPr>
          <a:xfrm>
            <a:off x="5376616" y="2832124"/>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Failure</a:t>
            </a:r>
            <a:endParaRPr/>
          </a:p>
        </p:txBody>
      </p:sp>
      <p:sp>
        <p:nvSpPr>
          <p:cNvPr id="1137" name="Google Shape;1137;p45"/>
          <p:cNvSpPr/>
          <p:nvPr/>
        </p:nvSpPr>
        <p:spPr>
          <a:xfrm>
            <a:off x="2314591" y="2838055"/>
            <a:ext cx="319478" cy="195121"/>
          </a:xfrm>
          <a:prstGeom prst="rightArrow">
            <a:avLst>
              <a:gd fmla="val 50000" name="adj1"/>
              <a:gd fmla="val 50000" name="adj2"/>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38" name="Google Shape;1138;p45"/>
          <p:cNvSpPr/>
          <p:nvPr/>
        </p:nvSpPr>
        <p:spPr>
          <a:xfrm>
            <a:off x="4984072" y="3077214"/>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39" name="Google Shape;1139;p45"/>
          <p:cNvSpPr/>
          <p:nvPr/>
        </p:nvSpPr>
        <p:spPr>
          <a:xfrm>
            <a:off x="6258651" y="2333967"/>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40" name="Google Shape;1140;p45"/>
          <p:cNvSpPr/>
          <p:nvPr/>
        </p:nvSpPr>
        <p:spPr>
          <a:xfrm>
            <a:off x="6645693" y="2088876"/>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Win</a:t>
            </a:r>
            <a:endParaRPr/>
          </a:p>
        </p:txBody>
      </p:sp>
      <p:sp>
        <p:nvSpPr>
          <p:cNvPr id="1141" name="Google Shape;1141;p45"/>
          <p:cNvSpPr/>
          <p:nvPr/>
        </p:nvSpPr>
        <p:spPr>
          <a:xfrm>
            <a:off x="6645693" y="2842560"/>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050">
                <a:solidFill>
                  <a:schemeClr val="lt1"/>
                </a:solidFill>
                <a:latin typeface="Calibri"/>
                <a:ea typeface="Calibri"/>
                <a:cs typeface="Calibri"/>
                <a:sym typeface="Calibri"/>
              </a:rPr>
              <a:t>Lose</a:t>
            </a:r>
            <a:endParaRPr/>
          </a:p>
        </p:txBody>
      </p:sp>
      <p:sp>
        <p:nvSpPr>
          <p:cNvPr id="1142" name="Google Shape;1142;p45"/>
          <p:cNvSpPr/>
          <p:nvPr/>
        </p:nvSpPr>
        <p:spPr>
          <a:xfrm>
            <a:off x="6258651" y="3066777"/>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43" name="Google Shape;1143;p45"/>
          <p:cNvSpPr/>
          <p:nvPr/>
        </p:nvSpPr>
        <p:spPr>
          <a:xfrm>
            <a:off x="4973066" y="2323530"/>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44" name="Google Shape;1144;p45"/>
          <p:cNvSpPr/>
          <p:nvPr/>
        </p:nvSpPr>
        <p:spPr>
          <a:xfrm>
            <a:off x="2680963" y="2004444"/>
            <a:ext cx="2245200" cy="1831800"/>
          </a:xfrm>
          <a:prstGeom prst="ellipse">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600">
              <a:solidFill>
                <a:schemeClr val="lt1"/>
              </a:solidFill>
              <a:latin typeface="Calibri"/>
              <a:ea typeface="Calibri"/>
              <a:cs typeface="Calibri"/>
              <a:sym typeface="Calibri"/>
            </a:endParaRPr>
          </a:p>
        </p:txBody>
      </p:sp>
      <p:sp>
        <p:nvSpPr>
          <p:cNvPr id="1145" name="Google Shape;1145;p45"/>
          <p:cNvSpPr/>
          <p:nvPr/>
        </p:nvSpPr>
        <p:spPr>
          <a:xfrm>
            <a:off x="3434563" y="2050125"/>
            <a:ext cx="736500" cy="573300"/>
          </a:xfrm>
          <a:prstGeom prst="ellipse">
            <a:avLst/>
          </a:prstGeom>
          <a:solidFill>
            <a:srgbClr val="140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5"/>
          <p:cNvSpPr txBox="1"/>
          <p:nvPr/>
        </p:nvSpPr>
        <p:spPr>
          <a:xfrm>
            <a:off x="3527498" y="2126587"/>
            <a:ext cx="571275" cy="390375"/>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Observe</a:t>
            </a:r>
            <a:endParaRPr/>
          </a:p>
          <a:p>
            <a:pPr indent="0" lvl="0" marL="0" marR="0" rtl="0" algn="ctr">
              <a:lnSpc>
                <a:spcPct val="90000"/>
              </a:lnSpc>
              <a:spcBef>
                <a:spcPts val="368"/>
              </a:spcBef>
              <a:spcAft>
                <a:spcPts val="0"/>
              </a:spcAft>
              <a:buClr>
                <a:schemeClr val="lt1"/>
              </a:buClr>
              <a:buSzPts val="900"/>
              <a:buFont typeface="Calibri"/>
              <a:buNone/>
            </a:pPr>
            <a:r>
              <a:rPr b="0" lang="en-US" sz="900" u="none">
                <a:solidFill>
                  <a:schemeClr val="lt1"/>
                </a:solidFill>
                <a:latin typeface="Calibri"/>
                <a:ea typeface="Calibri"/>
                <a:cs typeface="Calibri"/>
                <a:sym typeface="Calibri"/>
              </a:rPr>
              <a:t>Understand</a:t>
            </a:r>
            <a:endParaRPr/>
          </a:p>
        </p:txBody>
      </p:sp>
      <p:sp>
        <p:nvSpPr>
          <p:cNvPr id="1147" name="Google Shape;1147;p45"/>
          <p:cNvSpPr/>
          <p:nvPr/>
        </p:nvSpPr>
        <p:spPr>
          <a:xfrm>
            <a:off x="4101525" y="2579500"/>
            <a:ext cx="661500" cy="515100"/>
          </a:xfrm>
          <a:prstGeom prst="ellipse">
            <a:avLst/>
          </a:prstGeom>
          <a:solidFill>
            <a:srgbClr val="36174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5"/>
          <p:cNvSpPr txBox="1"/>
          <p:nvPr/>
        </p:nvSpPr>
        <p:spPr>
          <a:xfrm>
            <a:off x="4198398" y="2675128"/>
            <a:ext cx="467775" cy="28305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Plan</a:t>
            </a:r>
            <a:endParaRPr b="1" sz="1100" u="sng">
              <a:solidFill>
                <a:schemeClr val="lt1"/>
              </a:solidFill>
              <a:latin typeface="Calibri"/>
              <a:ea typeface="Calibri"/>
              <a:cs typeface="Calibri"/>
              <a:sym typeface="Calibri"/>
            </a:endParaRPr>
          </a:p>
          <a:p>
            <a:pPr indent="0" lvl="0" marL="0" marR="0" rtl="0" algn="ctr">
              <a:lnSpc>
                <a:spcPct val="90000"/>
              </a:lnSpc>
              <a:spcBef>
                <a:spcPts val="368"/>
              </a:spcBef>
              <a:spcAft>
                <a:spcPts val="0"/>
              </a:spcAft>
              <a:buClr>
                <a:schemeClr val="lt1"/>
              </a:buClr>
              <a:buSzPts val="1000"/>
              <a:buFont typeface="Calibri"/>
              <a:buNone/>
            </a:pPr>
            <a:r>
              <a:rPr lang="en-US" sz="1000">
                <a:solidFill>
                  <a:schemeClr val="lt1"/>
                </a:solidFill>
                <a:latin typeface="Calibri"/>
                <a:ea typeface="Calibri"/>
                <a:cs typeface="Calibri"/>
                <a:sym typeface="Calibri"/>
              </a:rPr>
              <a:t>Choices!</a:t>
            </a:r>
            <a:endParaRPr sz="1100">
              <a:solidFill>
                <a:schemeClr val="lt1"/>
              </a:solidFill>
              <a:latin typeface="Calibri"/>
              <a:ea typeface="Calibri"/>
              <a:cs typeface="Calibri"/>
              <a:sym typeface="Calibri"/>
            </a:endParaRPr>
          </a:p>
        </p:txBody>
      </p:sp>
      <p:sp>
        <p:nvSpPr>
          <p:cNvPr id="1149" name="Google Shape;1149;p45"/>
          <p:cNvSpPr/>
          <p:nvPr/>
        </p:nvSpPr>
        <p:spPr>
          <a:xfrm rot="8100000">
            <a:off x="4121029" y="3107109"/>
            <a:ext cx="174797" cy="135340"/>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5"/>
          <p:cNvSpPr/>
          <p:nvPr/>
        </p:nvSpPr>
        <p:spPr>
          <a:xfrm>
            <a:off x="3476213" y="3211750"/>
            <a:ext cx="736500" cy="555000"/>
          </a:xfrm>
          <a:prstGeom prst="ellipse">
            <a:avLst/>
          </a:prstGeom>
          <a:solidFill>
            <a:srgbClr val="7C36B0"/>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5"/>
          <p:cNvSpPr txBox="1"/>
          <p:nvPr/>
        </p:nvSpPr>
        <p:spPr>
          <a:xfrm>
            <a:off x="3609885" y="3332867"/>
            <a:ext cx="467700" cy="28290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Do</a:t>
            </a:r>
            <a:endParaRPr/>
          </a:p>
          <a:p>
            <a:pPr indent="0" lvl="0" marL="0" marR="0" rtl="0" algn="ctr">
              <a:lnSpc>
                <a:spcPct val="90000"/>
              </a:lnSpc>
              <a:spcBef>
                <a:spcPts val="368"/>
              </a:spcBef>
              <a:spcAft>
                <a:spcPts val="0"/>
              </a:spcAft>
              <a:buClr>
                <a:schemeClr val="lt1"/>
              </a:buClr>
              <a:buSzPts val="900"/>
              <a:buFont typeface="Calibri"/>
              <a:buNone/>
            </a:pPr>
            <a:r>
              <a:rPr b="0" lang="en-US" sz="900">
                <a:solidFill>
                  <a:schemeClr val="lt1"/>
                </a:solidFill>
                <a:latin typeface="Calibri"/>
                <a:ea typeface="Calibri"/>
                <a:cs typeface="Calibri"/>
                <a:sym typeface="Calibri"/>
              </a:rPr>
              <a:t>Execute the plan</a:t>
            </a:r>
            <a:endParaRPr/>
          </a:p>
        </p:txBody>
      </p:sp>
      <p:sp>
        <p:nvSpPr>
          <p:cNvPr id="1152" name="Google Shape;1152;p45"/>
          <p:cNvSpPr/>
          <p:nvPr/>
        </p:nvSpPr>
        <p:spPr>
          <a:xfrm rot="-8100001">
            <a:off x="3340055" y="2806201"/>
            <a:ext cx="61898" cy="135136"/>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5"/>
          <p:cNvSpPr txBox="1"/>
          <p:nvPr/>
        </p:nvSpPr>
        <p:spPr>
          <a:xfrm rot="2699999">
            <a:off x="3355905" y="2839793"/>
            <a:ext cx="43329" cy="8108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300"/>
              <a:buFont typeface="Calibri"/>
              <a:buNone/>
            </a:pPr>
            <a:r>
              <a:t/>
            </a:r>
            <a:endParaRPr sz="300">
              <a:solidFill>
                <a:schemeClr val="lt1"/>
              </a:solidFill>
              <a:latin typeface="Calibri"/>
              <a:ea typeface="Calibri"/>
              <a:cs typeface="Calibri"/>
              <a:sym typeface="Calibri"/>
            </a:endParaRPr>
          </a:p>
        </p:txBody>
      </p:sp>
      <p:sp>
        <p:nvSpPr>
          <p:cNvPr id="1154" name="Google Shape;1154;p45"/>
          <p:cNvSpPr/>
          <p:nvPr/>
        </p:nvSpPr>
        <p:spPr>
          <a:xfrm>
            <a:off x="2745475" y="2614100"/>
            <a:ext cx="758475" cy="573300"/>
          </a:xfrm>
          <a:prstGeom prst="ellipse">
            <a:avLst/>
          </a:prstGeom>
          <a:solidFill>
            <a:srgbClr val="AA72D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5"/>
          <p:cNvSpPr txBox="1"/>
          <p:nvPr/>
        </p:nvSpPr>
        <p:spPr>
          <a:xfrm>
            <a:off x="2821676" y="2738812"/>
            <a:ext cx="571275" cy="283050"/>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lt1"/>
              </a:buClr>
              <a:buSzPts val="1050"/>
              <a:buFont typeface="Calibri"/>
              <a:buNone/>
            </a:pPr>
            <a:r>
              <a:rPr b="1" lang="en-US" sz="1050" u="sng">
                <a:solidFill>
                  <a:schemeClr val="lt1"/>
                </a:solidFill>
                <a:latin typeface="Calibri"/>
                <a:ea typeface="Calibri"/>
                <a:cs typeface="Calibri"/>
                <a:sym typeface="Calibri"/>
              </a:rPr>
              <a:t>Results</a:t>
            </a:r>
            <a:br>
              <a:rPr b="0" lang="en-US" sz="900">
                <a:solidFill>
                  <a:schemeClr val="lt1"/>
                </a:solidFill>
                <a:latin typeface="Calibri"/>
                <a:ea typeface="Calibri"/>
                <a:cs typeface="Calibri"/>
                <a:sym typeface="Calibri"/>
              </a:rPr>
            </a:br>
            <a:r>
              <a:rPr lang="en-US" sz="900">
                <a:solidFill>
                  <a:schemeClr val="lt1"/>
                </a:solidFill>
                <a:latin typeface="Calibri"/>
                <a:ea typeface="Calibri"/>
                <a:cs typeface="Calibri"/>
                <a:sym typeface="Calibri"/>
              </a:rPr>
              <a:t>Evaluate what happened</a:t>
            </a:r>
            <a:endParaRPr/>
          </a:p>
        </p:txBody>
      </p:sp>
      <p:sp>
        <p:nvSpPr>
          <p:cNvPr id="1156" name="Google Shape;1156;p4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157" name="Google Shape;1157;p45"/>
          <p:cNvSpPr/>
          <p:nvPr/>
        </p:nvSpPr>
        <p:spPr>
          <a:xfrm rot="-8342165">
            <a:off x="3323687" y="3192657"/>
            <a:ext cx="174806" cy="135465"/>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45"/>
          <p:cNvSpPr/>
          <p:nvPr/>
        </p:nvSpPr>
        <p:spPr>
          <a:xfrm rot="-2967120">
            <a:off x="3356520" y="2503995"/>
            <a:ext cx="174900" cy="135527"/>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45"/>
          <p:cNvSpPr/>
          <p:nvPr/>
        </p:nvSpPr>
        <p:spPr>
          <a:xfrm rot="2694500">
            <a:off x="4120461" y="2481006"/>
            <a:ext cx="132583" cy="135340"/>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sp>
        <p:nvSpPr>
          <p:cNvPr id="1164" name="Google Shape;1164;p46"/>
          <p:cNvSpPr txBox="1"/>
          <p:nvPr>
            <p:ph type="title"/>
          </p:nvPr>
        </p:nvSpPr>
        <p:spPr>
          <a:xfrm>
            <a:off x="562534" y="-20858"/>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THE GOLDEN PATH</a:t>
            </a:r>
            <a:endParaRPr b="1"/>
          </a:p>
        </p:txBody>
      </p:sp>
      <p:sp>
        <p:nvSpPr>
          <p:cNvPr id="1165" name="Google Shape;1165;p46"/>
          <p:cNvSpPr txBox="1"/>
          <p:nvPr>
            <p:ph idx="1" type="body"/>
          </p:nvPr>
        </p:nvSpPr>
        <p:spPr>
          <a:xfrm>
            <a:off x="725152" y="795375"/>
            <a:ext cx="6752400" cy="607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1500"/>
              <a:t>How does the player go from start to finish via gameplay?</a:t>
            </a:r>
            <a:endParaRPr sz="1750"/>
          </a:p>
          <a:p>
            <a:pPr indent="0" lvl="0" marL="0" rtl="0" algn="l">
              <a:spcBef>
                <a:spcPts val="750"/>
              </a:spcBef>
              <a:spcAft>
                <a:spcPts val="0"/>
              </a:spcAft>
              <a:buSzPts val="1100"/>
              <a:buNone/>
            </a:pPr>
            <a:r>
              <a:rPr lang="en-US" sz="1500"/>
              <a:t>What challenges &amp; choices will they face, and where do those choices lead them? </a:t>
            </a:r>
            <a:endParaRPr sz="1750"/>
          </a:p>
        </p:txBody>
      </p:sp>
      <p:sp>
        <p:nvSpPr>
          <p:cNvPr id="1166" name="Google Shape;1166;p46"/>
          <p:cNvSpPr txBox="1"/>
          <p:nvPr/>
        </p:nvSpPr>
        <p:spPr>
          <a:xfrm>
            <a:off x="1614488" y="4015227"/>
            <a:ext cx="5915025" cy="651196"/>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2100"/>
              <a:buFont typeface="Arial"/>
              <a:buNone/>
            </a:pPr>
            <a:r>
              <a:rPr i="1" lang="en-US" sz="2100">
                <a:solidFill>
                  <a:schemeClr val="lt1"/>
                </a:solidFill>
                <a:latin typeface="Calibri"/>
                <a:ea typeface="Calibri"/>
                <a:cs typeface="Calibri"/>
                <a:sym typeface="Calibri"/>
              </a:rPr>
              <a:t>Player </a:t>
            </a:r>
            <a:r>
              <a:rPr b="1" i="1" lang="en-US" sz="2100" u="sng">
                <a:solidFill>
                  <a:schemeClr val="lt1"/>
                </a:solidFill>
                <a:latin typeface="Calibri"/>
                <a:ea typeface="Calibri"/>
                <a:cs typeface="Calibri"/>
                <a:sym typeface="Calibri"/>
              </a:rPr>
              <a:t>makes choices </a:t>
            </a:r>
            <a:r>
              <a:rPr i="1" lang="en-US" sz="2100">
                <a:solidFill>
                  <a:schemeClr val="lt1"/>
                </a:solidFill>
                <a:latin typeface="Calibri"/>
                <a:ea typeface="Calibri"/>
                <a:cs typeface="Calibri"/>
                <a:sym typeface="Calibri"/>
              </a:rPr>
              <a:t>that lead to different challenges until they finish the game</a:t>
            </a:r>
            <a:endParaRPr/>
          </a:p>
        </p:txBody>
      </p:sp>
      <p:sp>
        <p:nvSpPr>
          <p:cNvPr id="1167" name="Google Shape;1167;p46"/>
          <p:cNvSpPr/>
          <p:nvPr/>
        </p:nvSpPr>
        <p:spPr>
          <a:xfrm>
            <a:off x="230142" y="2510346"/>
            <a:ext cx="713175" cy="664428"/>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Start</a:t>
            </a:r>
            <a:endParaRPr/>
          </a:p>
        </p:txBody>
      </p:sp>
      <p:sp>
        <p:nvSpPr>
          <p:cNvPr id="1168" name="Google Shape;1168;p46"/>
          <p:cNvSpPr/>
          <p:nvPr/>
        </p:nvSpPr>
        <p:spPr>
          <a:xfrm>
            <a:off x="943317" y="2770615"/>
            <a:ext cx="319478" cy="195121"/>
          </a:xfrm>
          <a:prstGeom prst="rightArrow">
            <a:avLst>
              <a:gd fmla="val 50000" name="adj1"/>
              <a:gd fmla="val 50000" name="adj2"/>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69" name="Google Shape;1169;p46"/>
          <p:cNvSpPr/>
          <p:nvPr/>
        </p:nvSpPr>
        <p:spPr>
          <a:xfrm>
            <a:off x="6258651" y="2333967"/>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0" name="Google Shape;1170;p46"/>
          <p:cNvSpPr/>
          <p:nvPr/>
        </p:nvSpPr>
        <p:spPr>
          <a:xfrm>
            <a:off x="6645693" y="2088876"/>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Win</a:t>
            </a:r>
            <a:endParaRPr/>
          </a:p>
        </p:txBody>
      </p:sp>
      <p:sp>
        <p:nvSpPr>
          <p:cNvPr id="1171" name="Google Shape;1171;p46"/>
          <p:cNvSpPr/>
          <p:nvPr/>
        </p:nvSpPr>
        <p:spPr>
          <a:xfrm>
            <a:off x="6645693" y="2842560"/>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Lose</a:t>
            </a:r>
            <a:endParaRPr/>
          </a:p>
        </p:txBody>
      </p:sp>
      <p:sp>
        <p:nvSpPr>
          <p:cNvPr id="1172" name="Google Shape;1172;p46"/>
          <p:cNvSpPr/>
          <p:nvPr/>
        </p:nvSpPr>
        <p:spPr>
          <a:xfrm>
            <a:off x="6258651" y="3066777"/>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3" name="Google Shape;1173;p4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174" name="Google Shape;1174;p46"/>
          <p:cNvSpPr/>
          <p:nvPr/>
        </p:nvSpPr>
        <p:spPr>
          <a:xfrm>
            <a:off x="1330359" y="1756661"/>
            <a:ext cx="4860728" cy="2140803"/>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5" name="Google Shape;1175;p46"/>
          <p:cNvSpPr/>
          <p:nvPr/>
        </p:nvSpPr>
        <p:spPr>
          <a:xfrm>
            <a:off x="3973789"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6" name="Google Shape;1176;p46"/>
          <p:cNvSpPr/>
          <p:nvPr/>
        </p:nvSpPr>
        <p:spPr>
          <a:xfrm>
            <a:off x="3973789" y="231248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7" name="Google Shape;1177;p46"/>
          <p:cNvSpPr/>
          <p:nvPr/>
        </p:nvSpPr>
        <p:spPr>
          <a:xfrm>
            <a:off x="3973789" y="287001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8" name="Google Shape;1178;p46"/>
          <p:cNvSpPr/>
          <p:nvPr/>
        </p:nvSpPr>
        <p:spPr>
          <a:xfrm>
            <a:off x="3973789" y="339010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79" name="Google Shape;1179;p46"/>
          <p:cNvSpPr/>
          <p:nvPr/>
        </p:nvSpPr>
        <p:spPr>
          <a:xfrm>
            <a:off x="4514116" y="1862945"/>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0" name="Google Shape;1180;p46"/>
          <p:cNvSpPr/>
          <p:nvPr/>
        </p:nvSpPr>
        <p:spPr>
          <a:xfrm>
            <a:off x="4514116"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1" name="Google Shape;1181;p46"/>
          <p:cNvSpPr/>
          <p:nvPr/>
        </p:nvSpPr>
        <p:spPr>
          <a:xfrm>
            <a:off x="4514116"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2" name="Google Shape;1182;p46"/>
          <p:cNvSpPr/>
          <p:nvPr/>
        </p:nvSpPr>
        <p:spPr>
          <a:xfrm>
            <a:off x="4514116"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3" name="Google Shape;1183;p46"/>
          <p:cNvSpPr/>
          <p:nvPr/>
        </p:nvSpPr>
        <p:spPr>
          <a:xfrm>
            <a:off x="5079558" y="1862945"/>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4" name="Google Shape;1184;p46"/>
          <p:cNvSpPr/>
          <p:nvPr/>
        </p:nvSpPr>
        <p:spPr>
          <a:xfrm>
            <a:off x="5079558"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5" name="Google Shape;1185;p46"/>
          <p:cNvSpPr/>
          <p:nvPr/>
        </p:nvSpPr>
        <p:spPr>
          <a:xfrm>
            <a:off x="5079558"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6" name="Google Shape;1186;p46"/>
          <p:cNvSpPr/>
          <p:nvPr/>
        </p:nvSpPr>
        <p:spPr>
          <a:xfrm>
            <a:off x="5079558"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7" name="Google Shape;1187;p46"/>
          <p:cNvSpPr/>
          <p:nvPr/>
        </p:nvSpPr>
        <p:spPr>
          <a:xfrm>
            <a:off x="5606380" y="18442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8" name="Google Shape;1188;p46"/>
          <p:cNvSpPr/>
          <p:nvPr/>
        </p:nvSpPr>
        <p:spPr>
          <a:xfrm>
            <a:off x="5606380" y="2323629"/>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89" name="Google Shape;1189;p46"/>
          <p:cNvSpPr/>
          <p:nvPr/>
        </p:nvSpPr>
        <p:spPr>
          <a:xfrm>
            <a:off x="5606380" y="288116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0" name="Google Shape;1190;p46"/>
          <p:cNvSpPr/>
          <p:nvPr/>
        </p:nvSpPr>
        <p:spPr>
          <a:xfrm>
            <a:off x="5606380" y="340125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1" name="Google Shape;1191;p46"/>
          <p:cNvSpPr/>
          <p:nvPr/>
        </p:nvSpPr>
        <p:spPr>
          <a:xfrm>
            <a:off x="3503774"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2" name="Google Shape;1192;p46"/>
          <p:cNvSpPr/>
          <p:nvPr/>
        </p:nvSpPr>
        <p:spPr>
          <a:xfrm>
            <a:off x="3503774" y="231248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3" name="Google Shape;1193;p46"/>
          <p:cNvSpPr/>
          <p:nvPr/>
        </p:nvSpPr>
        <p:spPr>
          <a:xfrm>
            <a:off x="3503774" y="287001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4" name="Google Shape;1194;p46"/>
          <p:cNvSpPr/>
          <p:nvPr/>
        </p:nvSpPr>
        <p:spPr>
          <a:xfrm>
            <a:off x="3503774" y="339010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5" name="Google Shape;1195;p46"/>
          <p:cNvSpPr/>
          <p:nvPr/>
        </p:nvSpPr>
        <p:spPr>
          <a:xfrm>
            <a:off x="2990822" y="1843482"/>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6" name="Google Shape;1196;p46"/>
          <p:cNvSpPr/>
          <p:nvPr/>
        </p:nvSpPr>
        <p:spPr>
          <a:xfrm>
            <a:off x="2990822" y="2322908"/>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7" name="Google Shape;1197;p46"/>
          <p:cNvSpPr/>
          <p:nvPr/>
        </p:nvSpPr>
        <p:spPr>
          <a:xfrm>
            <a:off x="2990822" y="288044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8" name="Google Shape;1198;p46"/>
          <p:cNvSpPr/>
          <p:nvPr/>
        </p:nvSpPr>
        <p:spPr>
          <a:xfrm>
            <a:off x="2990822" y="340053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199" name="Google Shape;1199;p46"/>
          <p:cNvSpPr/>
          <p:nvPr/>
        </p:nvSpPr>
        <p:spPr>
          <a:xfrm>
            <a:off x="2529211" y="1862945"/>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0" name="Google Shape;1200;p46"/>
          <p:cNvSpPr/>
          <p:nvPr/>
        </p:nvSpPr>
        <p:spPr>
          <a:xfrm>
            <a:off x="2529211"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1" name="Google Shape;1201;p46"/>
          <p:cNvSpPr/>
          <p:nvPr/>
        </p:nvSpPr>
        <p:spPr>
          <a:xfrm>
            <a:off x="2529211"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2" name="Google Shape;1202;p46"/>
          <p:cNvSpPr/>
          <p:nvPr/>
        </p:nvSpPr>
        <p:spPr>
          <a:xfrm>
            <a:off x="2529211"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3" name="Google Shape;1203;p46"/>
          <p:cNvSpPr/>
          <p:nvPr/>
        </p:nvSpPr>
        <p:spPr>
          <a:xfrm>
            <a:off x="2072201" y="234237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4" name="Google Shape;1204;p46"/>
          <p:cNvSpPr/>
          <p:nvPr/>
        </p:nvSpPr>
        <p:spPr>
          <a:xfrm>
            <a:off x="2072201"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5" name="Google Shape;1205;p46"/>
          <p:cNvSpPr/>
          <p:nvPr/>
        </p:nvSpPr>
        <p:spPr>
          <a:xfrm>
            <a:off x="1559831" y="2684288"/>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6" name="Google Shape;1206;p46"/>
          <p:cNvSpPr/>
          <p:nvPr/>
        </p:nvSpPr>
        <p:spPr>
          <a:xfrm rot="-1716318">
            <a:off x="1883513" y="258987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7" name="Google Shape;1207;p46"/>
          <p:cNvSpPr/>
          <p:nvPr/>
        </p:nvSpPr>
        <p:spPr>
          <a:xfrm rot="2723387">
            <a:off x="2337806" y="270100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8" name="Google Shape;1208;p46"/>
          <p:cNvSpPr/>
          <p:nvPr/>
        </p:nvSpPr>
        <p:spPr>
          <a:xfrm rot="2723387">
            <a:off x="2823091" y="32532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09" name="Google Shape;1209;p46"/>
          <p:cNvSpPr/>
          <p:nvPr/>
        </p:nvSpPr>
        <p:spPr>
          <a:xfrm rot="-2621541">
            <a:off x="3273385" y="3242891"/>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10" name="Google Shape;1210;p46"/>
          <p:cNvSpPr/>
          <p:nvPr/>
        </p:nvSpPr>
        <p:spPr>
          <a:xfrm rot="-2621541">
            <a:off x="3764975" y="2677263"/>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11" name="Google Shape;1211;p46"/>
          <p:cNvSpPr/>
          <p:nvPr/>
        </p:nvSpPr>
        <p:spPr>
          <a:xfrm rot="2737721">
            <a:off x="4298357" y="2740316"/>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12" name="Google Shape;1212;p46"/>
          <p:cNvSpPr/>
          <p:nvPr/>
        </p:nvSpPr>
        <p:spPr>
          <a:xfrm rot="-2716943">
            <a:off x="4820799" y="27303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13" name="Google Shape;1213;p46"/>
          <p:cNvSpPr/>
          <p:nvPr/>
        </p:nvSpPr>
        <p:spPr>
          <a:xfrm rot="-2716943">
            <a:off x="5397928" y="2190900"/>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47"/>
          <p:cNvSpPr txBox="1"/>
          <p:nvPr>
            <p:ph type="title"/>
          </p:nvPr>
        </p:nvSpPr>
        <p:spPr>
          <a:xfrm>
            <a:off x="562534" y="-20858"/>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DOMINANT STRATEGY</a:t>
            </a:r>
            <a:endParaRPr b="1"/>
          </a:p>
        </p:txBody>
      </p:sp>
      <p:sp>
        <p:nvSpPr>
          <p:cNvPr id="1219" name="Google Shape;1219;p47"/>
          <p:cNvSpPr txBox="1"/>
          <p:nvPr>
            <p:ph idx="1" type="body"/>
          </p:nvPr>
        </p:nvSpPr>
        <p:spPr>
          <a:xfrm>
            <a:off x="1614488" y="877189"/>
            <a:ext cx="5915025" cy="438641"/>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600"/>
              <a:buNone/>
            </a:pPr>
            <a:r>
              <a:rPr lang="en-US" sz="1600"/>
              <a:t>Definition: One way is much better than all the others</a:t>
            </a:r>
            <a:endParaRPr/>
          </a:p>
        </p:txBody>
      </p:sp>
      <p:sp>
        <p:nvSpPr>
          <p:cNvPr id="1220" name="Google Shape;1220;p47"/>
          <p:cNvSpPr txBox="1"/>
          <p:nvPr/>
        </p:nvSpPr>
        <p:spPr>
          <a:xfrm>
            <a:off x="1614488" y="4015227"/>
            <a:ext cx="5915025" cy="651196"/>
          </a:xfrm>
          <a:prstGeom prst="rect">
            <a:avLst/>
          </a:prstGeom>
          <a:noFill/>
          <a:ln>
            <a:noFill/>
          </a:ln>
        </p:spPr>
        <p:txBody>
          <a:bodyPr anchorCtr="0" anchor="ctr" bIns="34275" lIns="68575" spcFirstLastPara="1" rIns="68575" wrap="square" tIns="34275">
            <a:normAutofit fontScale="92500" lnSpcReduction="20000"/>
          </a:bodyPr>
          <a:lstStyle/>
          <a:p>
            <a:pPr indent="-228631" lvl="0" marL="228600" marR="0" rtl="0" algn="l">
              <a:lnSpc>
                <a:spcPct val="90000"/>
              </a:lnSpc>
              <a:spcBef>
                <a:spcPts val="0"/>
              </a:spcBef>
              <a:spcAft>
                <a:spcPts val="0"/>
              </a:spcAft>
              <a:buClr>
                <a:schemeClr val="lt1"/>
              </a:buClr>
              <a:buSzPct val="100000"/>
              <a:buFont typeface="Arial"/>
              <a:buChar char="•"/>
            </a:pPr>
            <a:r>
              <a:rPr i="1" lang="en-US" sz="2100">
                <a:solidFill>
                  <a:schemeClr val="lt1"/>
                </a:solidFill>
                <a:latin typeface="Calibri"/>
                <a:ea typeface="Calibri"/>
                <a:cs typeface="Calibri"/>
                <a:sym typeface="Calibri"/>
              </a:rPr>
              <a:t>Using the Curriculum is the way to win</a:t>
            </a:r>
            <a:endParaRPr/>
          </a:p>
          <a:p>
            <a:pPr indent="-228631" lvl="0" marL="228600" marR="0" rtl="0" algn="l">
              <a:lnSpc>
                <a:spcPct val="90000"/>
              </a:lnSpc>
              <a:spcBef>
                <a:spcPts val="1000"/>
              </a:spcBef>
              <a:spcAft>
                <a:spcPts val="0"/>
              </a:spcAft>
              <a:buClr>
                <a:schemeClr val="lt1"/>
              </a:buClr>
              <a:buSzPct val="100000"/>
              <a:buFont typeface="Arial"/>
              <a:buChar char="•"/>
            </a:pPr>
            <a:r>
              <a:rPr i="1" lang="en-US" sz="2100">
                <a:solidFill>
                  <a:schemeClr val="lt1"/>
                </a:solidFill>
                <a:latin typeface="Calibri"/>
                <a:ea typeface="Calibri"/>
                <a:cs typeface="Calibri"/>
                <a:sym typeface="Calibri"/>
              </a:rPr>
              <a:t>The Process could be the Curriculum</a:t>
            </a:r>
            <a:endParaRPr/>
          </a:p>
        </p:txBody>
      </p:sp>
      <p:sp>
        <p:nvSpPr>
          <p:cNvPr id="1221" name="Google Shape;1221;p47"/>
          <p:cNvSpPr/>
          <p:nvPr/>
        </p:nvSpPr>
        <p:spPr>
          <a:xfrm>
            <a:off x="230142" y="2510346"/>
            <a:ext cx="713175" cy="664428"/>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Start</a:t>
            </a:r>
            <a:endParaRPr/>
          </a:p>
        </p:txBody>
      </p:sp>
      <p:sp>
        <p:nvSpPr>
          <p:cNvPr id="1222" name="Google Shape;1222;p47"/>
          <p:cNvSpPr/>
          <p:nvPr/>
        </p:nvSpPr>
        <p:spPr>
          <a:xfrm>
            <a:off x="943317" y="2770615"/>
            <a:ext cx="319478" cy="195121"/>
          </a:xfrm>
          <a:prstGeom prst="rightArrow">
            <a:avLst>
              <a:gd fmla="val 50000" name="adj1"/>
              <a:gd fmla="val 50000" name="adj2"/>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23" name="Google Shape;1223;p47"/>
          <p:cNvSpPr/>
          <p:nvPr/>
        </p:nvSpPr>
        <p:spPr>
          <a:xfrm>
            <a:off x="6258651" y="2333967"/>
            <a:ext cx="319478" cy="195121"/>
          </a:xfrm>
          <a:prstGeom prst="rightArrow">
            <a:avLst>
              <a:gd fmla="val 50000" name="adj1"/>
              <a:gd fmla="val 50000" name="adj2"/>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24" name="Google Shape;1224;p47"/>
          <p:cNvSpPr/>
          <p:nvPr/>
        </p:nvSpPr>
        <p:spPr>
          <a:xfrm>
            <a:off x="6645693" y="2088876"/>
            <a:ext cx="797744" cy="664428"/>
          </a:xfrm>
          <a:prstGeom prst="roundRect">
            <a:avLst>
              <a:gd fmla="val 16667" name="adj"/>
            </a:avLst>
          </a:prstGeom>
          <a:solidFill>
            <a:schemeClr val="accent1"/>
          </a:solid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Win</a:t>
            </a:r>
            <a:endParaRPr/>
          </a:p>
        </p:txBody>
      </p:sp>
      <p:sp>
        <p:nvSpPr>
          <p:cNvPr id="1225" name="Google Shape;1225;p47"/>
          <p:cNvSpPr/>
          <p:nvPr/>
        </p:nvSpPr>
        <p:spPr>
          <a:xfrm>
            <a:off x="6645693" y="2842560"/>
            <a:ext cx="797744" cy="664428"/>
          </a:xfrm>
          <a:prstGeom prst="roundRect">
            <a:avLst>
              <a:gd fmla="val 16667" name="adj"/>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Lose</a:t>
            </a:r>
            <a:endParaRPr/>
          </a:p>
        </p:txBody>
      </p:sp>
      <p:sp>
        <p:nvSpPr>
          <p:cNvPr id="1226" name="Google Shape;1226;p47"/>
          <p:cNvSpPr/>
          <p:nvPr/>
        </p:nvSpPr>
        <p:spPr>
          <a:xfrm>
            <a:off x="6258651" y="3066777"/>
            <a:ext cx="319478" cy="195121"/>
          </a:xfrm>
          <a:prstGeom prst="rightArrow">
            <a:avLst>
              <a:gd fmla="val 50000" name="adj1"/>
              <a:gd fmla="val 50000" name="adj2"/>
            </a:avLst>
          </a:prstGeom>
          <a:solidFill>
            <a:schemeClr val="accent1"/>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27" name="Google Shape;1227;p4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228" name="Google Shape;1228;p47"/>
          <p:cNvSpPr/>
          <p:nvPr/>
        </p:nvSpPr>
        <p:spPr>
          <a:xfrm>
            <a:off x="1330359" y="1756661"/>
            <a:ext cx="4860728" cy="2140803"/>
          </a:xfrm>
          <a:prstGeom prst="roundRect">
            <a:avLst>
              <a:gd fmla="val 16667" name="adj"/>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29" name="Google Shape;1229;p47"/>
          <p:cNvSpPr/>
          <p:nvPr/>
        </p:nvSpPr>
        <p:spPr>
          <a:xfrm>
            <a:off x="3973789"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0" name="Google Shape;1230;p47"/>
          <p:cNvSpPr/>
          <p:nvPr/>
        </p:nvSpPr>
        <p:spPr>
          <a:xfrm>
            <a:off x="3973789" y="2312480"/>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1" name="Google Shape;1231;p47"/>
          <p:cNvSpPr/>
          <p:nvPr/>
        </p:nvSpPr>
        <p:spPr>
          <a:xfrm>
            <a:off x="3973789" y="2870012"/>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2" name="Google Shape;1232;p47"/>
          <p:cNvSpPr/>
          <p:nvPr/>
        </p:nvSpPr>
        <p:spPr>
          <a:xfrm>
            <a:off x="3973789" y="3390102"/>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3" name="Google Shape;1233;p47"/>
          <p:cNvSpPr/>
          <p:nvPr/>
        </p:nvSpPr>
        <p:spPr>
          <a:xfrm>
            <a:off x="4514116" y="1862945"/>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4" name="Google Shape;1234;p47"/>
          <p:cNvSpPr/>
          <p:nvPr/>
        </p:nvSpPr>
        <p:spPr>
          <a:xfrm>
            <a:off x="4514116" y="2342371"/>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5" name="Google Shape;1235;p47"/>
          <p:cNvSpPr/>
          <p:nvPr/>
        </p:nvSpPr>
        <p:spPr>
          <a:xfrm>
            <a:off x="4514116" y="2899903"/>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6" name="Google Shape;1236;p47"/>
          <p:cNvSpPr/>
          <p:nvPr/>
        </p:nvSpPr>
        <p:spPr>
          <a:xfrm>
            <a:off x="4514116"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7" name="Google Shape;1237;p47"/>
          <p:cNvSpPr/>
          <p:nvPr/>
        </p:nvSpPr>
        <p:spPr>
          <a:xfrm>
            <a:off x="5079558" y="1862945"/>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8" name="Google Shape;1238;p47"/>
          <p:cNvSpPr/>
          <p:nvPr/>
        </p:nvSpPr>
        <p:spPr>
          <a:xfrm>
            <a:off x="5079558" y="2342371"/>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39" name="Google Shape;1239;p47"/>
          <p:cNvSpPr/>
          <p:nvPr/>
        </p:nvSpPr>
        <p:spPr>
          <a:xfrm>
            <a:off x="5079558" y="289990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0" name="Google Shape;1240;p47"/>
          <p:cNvSpPr/>
          <p:nvPr/>
        </p:nvSpPr>
        <p:spPr>
          <a:xfrm>
            <a:off x="5079558" y="3419993"/>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1" name="Google Shape;1241;p47"/>
          <p:cNvSpPr/>
          <p:nvPr/>
        </p:nvSpPr>
        <p:spPr>
          <a:xfrm>
            <a:off x="5606380" y="1844203"/>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2" name="Google Shape;1242;p47"/>
          <p:cNvSpPr/>
          <p:nvPr/>
        </p:nvSpPr>
        <p:spPr>
          <a:xfrm>
            <a:off x="5606380" y="2323629"/>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3" name="Google Shape;1243;p47"/>
          <p:cNvSpPr/>
          <p:nvPr/>
        </p:nvSpPr>
        <p:spPr>
          <a:xfrm>
            <a:off x="5606380" y="2881161"/>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4" name="Google Shape;1244;p47"/>
          <p:cNvSpPr/>
          <p:nvPr/>
        </p:nvSpPr>
        <p:spPr>
          <a:xfrm>
            <a:off x="5606380" y="3401251"/>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5" name="Google Shape;1245;p47"/>
          <p:cNvSpPr/>
          <p:nvPr/>
        </p:nvSpPr>
        <p:spPr>
          <a:xfrm>
            <a:off x="3503774" y="1833054"/>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6" name="Google Shape;1246;p47"/>
          <p:cNvSpPr/>
          <p:nvPr/>
        </p:nvSpPr>
        <p:spPr>
          <a:xfrm>
            <a:off x="3503774" y="2312480"/>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7" name="Google Shape;1247;p47"/>
          <p:cNvSpPr/>
          <p:nvPr/>
        </p:nvSpPr>
        <p:spPr>
          <a:xfrm>
            <a:off x="3503774" y="3390102"/>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8" name="Google Shape;1248;p47"/>
          <p:cNvSpPr/>
          <p:nvPr/>
        </p:nvSpPr>
        <p:spPr>
          <a:xfrm>
            <a:off x="2990822" y="1843482"/>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49" name="Google Shape;1249;p47"/>
          <p:cNvSpPr/>
          <p:nvPr/>
        </p:nvSpPr>
        <p:spPr>
          <a:xfrm>
            <a:off x="2990822" y="2322908"/>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0" name="Google Shape;1250;p47"/>
          <p:cNvSpPr/>
          <p:nvPr/>
        </p:nvSpPr>
        <p:spPr>
          <a:xfrm>
            <a:off x="2990822" y="2880440"/>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1" name="Google Shape;1251;p47"/>
          <p:cNvSpPr/>
          <p:nvPr/>
        </p:nvSpPr>
        <p:spPr>
          <a:xfrm>
            <a:off x="2529211" y="1862945"/>
            <a:ext cx="357780" cy="392303"/>
          </a:xfrm>
          <a:prstGeom prst="octagon">
            <a:avLst>
              <a:gd fmla="val 29289" name="adj"/>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2" name="Google Shape;1252;p47"/>
          <p:cNvSpPr/>
          <p:nvPr/>
        </p:nvSpPr>
        <p:spPr>
          <a:xfrm>
            <a:off x="2529211" y="2342371"/>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3" name="Google Shape;1253;p47"/>
          <p:cNvSpPr/>
          <p:nvPr/>
        </p:nvSpPr>
        <p:spPr>
          <a:xfrm>
            <a:off x="2529211" y="3419993"/>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4" name="Google Shape;1254;p47"/>
          <p:cNvSpPr/>
          <p:nvPr/>
        </p:nvSpPr>
        <p:spPr>
          <a:xfrm>
            <a:off x="2072201" y="2899903"/>
            <a:ext cx="357780" cy="392303"/>
          </a:xfrm>
          <a:prstGeom prst="plaque">
            <a:avLst>
              <a:gd fmla="val 16667" name="adj"/>
            </a:avLst>
          </a:prstGeom>
          <a:solidFill>
            <a:schemeClr val="accent6"/>
          </a:solidFill>
          <a:ln cap="rnd" cmpd="sng" w="19050">
            <a:solidFill>
              <a:srgbClr val="A43B3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5" name="Google Shape;1255;p47"/>
          <p:cNvSpPr/>
          <p:nvPr/>
        </p:nvSpPr>
        <p:spPr>
          <a:xfrm>
            <a:off x="1559831" y="2684288"/>
            <a:ext cx="357780" cy="392303"/>
          </a:xfrm>
          <a:prstGeom prst="octagon">
            <a:avLst>
              <a:gd fmla="val 29289" name="adj"/>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6" name="Google Shape;1256;p47"/>
          <p:cNvSpPr/>
          <p:nvPr/>
        </p:nvSpPr>
        <p:spPr>
          <a:xfrm rot="2723387">
            <a:off x="2337806" y="270100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7" name="Google Shape;1257;p47"/>
          <p:cNvSpPr/>
          <p:nvPr/>
        </p:nvSpPr>
        <p:spPr>
          <a:xfrm rot="2723387">
            <a:off x="2823091" y="32532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8" name="Google Shape;1258;p47"/>
          <p:cNvSpPr/>
          <p:nvPr/>
        </p:nvSpPr>
        <p:spPr>
          <a:xfrm rot="-2621541">
            <a:off x="3273385" y="3242891"/>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59" name="Google Shape;1259;p47"/>
          <p:cNvSpPr/>
          <p:nvPr/>
        </p:nvSpPr>
        <p:spPr>
          <a:xfrm rot="-2621541">
            <a:off x="3764975" y="2677263"/>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0" name="Google Shape;1260;p47"/>
          <p:cNvSpPr/>
          <p:nvPr/>
        </p:nvSpPr>
        <p:spPr>
          <a:xfrm rot="2737721">
            <a:off x="4298357" y="2740316"/>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1" name="Google Shape;1261;p47"/>
          <p:cNvSpPr/>
          <p:nvPr/>
        </p:nvSpPr>
        <p:spPr>
          <a:xfrm rot="-2716943">
            <a:off x="4820799" y="2730318"/>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2" name="Google Shape;1262;p47"/>
          <p:cNvSpPr/>
          <p:nvPr/>
        </p:nvSpPr>
        <p:spPr>
          <a:xfrm rot="-2716943">
            <a:off x="5397928" y="2190900"/>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3" name="Google Shape;1263;p47"/>
          <p:cNvSpPr/>
          <p:nvPr/>
        </p:nvSpPr>
        <p:spPr>
          <a:xfrm>
            <a:off x="3515080" y="2855542"/>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4" name="Google Shape;1264;p47"/>
          <p:cNvSpPr/>
          <p:nvPr/>
        </p:nvSpPr>
        <p:spPr>
          <a:xfrm>
            <a:off x="3037557" y="3401251"/>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5" name="Google Shape;1265;p47"/>
          <p:cNvSpPr/>
          <p:nvPr/>
        </p:nvSpPr>
        <p:spPr>
          <a:xfrm>
            <a:off x="2562733" y="2847177"/>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6" name="Google Shape;1266;p47"/>
          <p:cNvSpPr/>
          <p:nvPr/>
        </p:nvSpPr>
        <p:spPr>
          <a:xfrm>
            <a:off x="2086910" y="2392346"/>
            <a:ext cx="357780" cy="392303"/>
          </a:xfrm>
          <a:prstGeom prst="pentagon">
            <a:avLst>
              <a:gd fmla="val 105146" name="hf"/>
              <a:gd fmla="val 110557" name="vf"/>
            </a:avLst>
          </a:prstGeom>
          <a:solidFill>
            <a:schemeClr val="accent3"/>
          </a:solidFill>
          <a:ln cap="rnd" cmpd="sng" w="1905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67" name="Google Shape;1267;p47"/>
          <p:cNvSpPr/>
          <p:nvPr/>
        </p:nvSpPr>
        <p:spPr>
          <a:xfrm rot="-1716318">
            <a:off x="1883513" y="2589877"/>
            <a:ext cx="319478" cy="195121"/>
          </a:xfrm>
          <a:prstGeom prst="rightArrow">
            <a:avLst>
              <a:gd fmla="val 50000" name="adj1"/>
              <a:gd fmla="val 50000" name="adj2"/>
            </a:avLst>
          </a:prstGeom>
          <a:solidFill>
            <a:schemeClr val="accent2"/>
          </a:solidFill>
          <a:ln cap="rnd" cmpd="sng" w="19050">
            <a:solidFill>
              <a:srgbClr val="3359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p48"/>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GAMEPLAY &amp; CURRICULUM</a:t>
            </a:r>
            <a:endParaRPr b="1"/>
          </a:p>
        </p:txBody>
      </p:sp>
      <p:sp>
        <p:nvSpPr>
          <p:cNvPr id="1273" name="Google Shape;1273;p48"/>
          <p:cNvSpPr txBox="1"/>
          <p:nvPr>
            <p:ph idx="1" type="body"/>
          </p:nvPr>
        </p:nvSpPr>
        <p:spPr>
          <a:xfrm>
            <a:off x="238539" y="2065770"/>
            <a:ext cx="7164125" cy="1587943"/>
          </a:xfrm>
          <a:prstGeom prst="rect">
            <a:avLst/>
          </a:prstGeom>
          <a:noFill/>
          <a:ln>
            <a:noFill/>
          </a:ln>
        </p:spPr>
        <p:txBody>
          <a:bodyPr anchorCtr="0" anchor="ctr" bIns="45700" lIns="91425" spcFirstLastPara="1" rIns="91425" wrap="square" tIns="45700">
            <a:noAutofit/>
          </a:bodyPr>
          <a:lstStyle/>
          <a:p>
            <a:pPr indent="0" lvl="1" marL="342900" rtl="0" algn="l">
              <a:spcBef>
                <a:spcPts val="0"/>
              </a:spcBef>
              <a:spcAft>
                <a:spcPts val="0"/>
              </a:spcAft>
              <a:buSzPts val="2400"/>
              <a:buNone/>
            </a:pPr>
            <a:r>
              <a:rPr lang="en-US" sz="2400"/>
              <a:t>Have the gameplay make the player USE the curriculum concepts</a:t>
            </a:r>
            <a:endParaRPr/>
          </a:p>
          <a:p>
            <a:pPr indent="0" lvl="1" marL="342900" rtl="0" algn="l">
              <a:spcBef>
                <a:spcPts val="750"/>
              </a:spcBef>
              <a:spcAft>
                <a:spcPts val="0"/>
              </a:spcAft>
              <a:buSzPts val="1050"/>
              <a:buNone/>
            </a:pPr>
            <a:r>
              <a:t/>
            </a:r>
            <a:endParaRPr sz="1050"/>
          </a:p>
          <a:p>
            <a:pPr indent="0" lvl="1" marL="342900" rtl="0" algn="l">
              <a:spcBef>
                <a:spcPts val="750"/>
              </a:spcBef>
              <a:spcAft>
                <a:spcPts val="0"/>
              </a:spcAft>
              <a:buSzPts val="2800"/>
              <a:buNone/>
            </a:pPr>
            <a:r>
              <a:rPr b="1" lang="en-US" sz="2800">
                <a:solidFill>
                  <a:srgbClr val="FF0000"/>
                </a:solidFill>
              </a:rPr>
              <a:t>Do not win or lose by luck!</a:t>
            </a:r>
            <a:endParaRPr/>
          </a:p>
          <a:p>
            <a:pPr indent="0" lvl="1" marL="342900" rtl="0" algn="l">
              <a:spcBef>
                <a:spcPts val="750"/>
              </a:spcBef>
              <a:spcAft>
                <a:spcPts val="0"/>
              </a:spcAft>
              <a:buSzPts val="1050"/>
              <a:buNone/>
            </a:pPr>
            <a:r>
              <a:t/>
            </a:r>
            <a:endParaRPr b="1" sz="1050">
              <a:solidFill>
                <a:srgbClr val="FF0000"/>
              </a:solidFill>
            </a:endParaRPr>
          </a:p>
          <a:p>
            <a:pPr indent="0" lvl="1" marL="342900" rtl="0" algn="l">
              <a:spcBef>
                <a:spcPts val="750"/>
              </a:spcBef>
              <a:spcAft>
                <a:spcPts val="0"/>
              </a:spcAft>
              <a:buSzPts val="2800"/>
              <a:buNone/>
            </a:pPr>
            <a:r>
              <a:rPr lang="en-US" sz="2800"/>
              <a:t>Win by knowing or using the curriculum concepts</a:t>
            </a:r>
            <a:endParaRPr sz="2400"/>
          </a:p>
        </p:txBody>
      </p:sp>
      <p:sp>
        <p:nvSpPr>
          <p:cNvPr id="1274" name="Google Shape;1274;p4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0" st="0"/>
                                            </p:txEl>
                                          </p:spTgt>
                                        </p:tgtEl>
                                        <p:attrNameLst>
                                          <p:attrName>style.visibility</p:attrName>
                                        </p:attrNameLst>
                                      </p:cBhvr>
                                      <p:to>
                                        <p:strVal val="visible"/>
                                      </p:to>
                                    </p:set>
                                    <p:animEffect filter="fade" transition="in">
                                      <p:cBhvr>
                                        <p:cTn dur="500"/>
                                        <p:tgtEl>
                                          <p:spTgt spid="12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1" st="1"/>
                                            </p:txEl>
                                          </p:spTgt>
                                        </p:tgtEl>
                                        <p:attrNameLst>
                                          <p:attrName>style.visibility</p:attrName>
                                        </p:attrNameLst>
                                      </p:cBhvr>
                                      <p:to>
                                        <p:strVal val="visible"/>
                                      </p:to>
                                    </p:set>
                                    <p:animEffect filter="fade" transition="in">
                                      <p:cBhvr>
                                        <p:cTn dur="500"/>
                                        <p:tgtEl>
                                          <p:spTgt spid="127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2" st="2"/>
                                            </p:txEl>
                                          </p:spTgt>
                                        </p:tgtEl>
                                        <p:attrNameLst>
                                          <p:attrName>style.visibility</p:attrName>
                                        </p:attrNameLst>
                                      </p:cBhvr>
                                      <p:to>
                                        <p:strVal val="visible"/>
                                      </p:to>
                                    </p:set>
                                    <p:animEffect filter="fade" transition="in">
                                      <p:cBhvr>
                                        <p:cTn dur="500"/>
                                        <p:tgtEl>
                                          <p:spTgt spid="127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3" st="3"/>
                                            </p:txEl>
                                          </p:spTgt>
                                        </p:tgtEl>
                                        <p:attrNameLst>
                                          <p:attrName>style.visibility</p:attrName>
                                        </p:attrNameLst>
                                      </p:cBhvr>
                                      <p:to>
                                        <p:strVal val="visible"/>
                                      </p:to>
                                    </p:set>
                                    <p:animEffect filter="fade" transition="in">
                                      <p:cBhvr>
                                        <p:cTn dur="500"/>
                                        <p:tgtEl>
                                          <p:spTgt spid="127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xEl>
                                              <p:pRg end="4" st="4"/>
                                            </p:txEl>
                                          </p:spTgt>
                                        </p:tgtEl>
                                        <p:attrNameLst>
                                          <p:attrName>style.visibility</p:attrName>
                                        </p:attrNameLst>
                                      </p:cBhvr>
                                      <p:to>
                                        <p:strVal val="visible"/>
                                      </p:to>
                                    </p:set>
                                    <p:animEffect filter="fade" transition="in">
                                      <p:cBhvr>
                                        <p:cTn dur="500"/>
                                        <p:tgtEl>
                                          <p:spTgt spid="127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9" name="Shape 1279"/>
        <p:cNvGrpSpPr/>
        <p:nvPr/>
      </p:nvGrpSpPr>
      <p:grpSpPr>
        <a:xfrm>
          <a:off x="0" y="0"/>
          <a:ext cx="0" cy="0"/>
          <a:chOff x="0" y="0"/>
          <a:chExt cx="0" cy="0"/>
        </a:xfrm>
      </p:grpSpPr>
      <p:pic>
        <p:nvPicPr>
          <p:cNvPr descr="https://upload.wikimedia.org/wikipedia/commons/6/6a/Klondike_%28solitare%29.png" id="1280" name="Google Shape;1280;p49"/>
          <p:cNvPicPr preferRelativeResize="0"/>
          <p:nvPr/>
        </p:nvPicPr>
        <p:blipFill rotWithShape="1">
          <a:blip r:embed="rId3">
            <a:alphaModFix/>
          </a:blip>
          <a:srcRect b="0" l="0" r="0" t="0"/>
          <a:stretch/>
        </p:blipFill>
        <p:spPr>
          <a:xfrm>
            <a:off x="1331641" y="1239103"/>
            <a:ext cx="3222417" cy="2271540"/>
          </a:xfrm>
          <a:prstGeom prst="rect">
            <a:avLst/>
          </a:prstGeom>
          <a:noFill/>
          <a:ln>
            <a:noFill/>
          </a:ln>
        </p:spPr>
      </p:pic>
      <p:sp>
        <p:nvSpPr>
          <p:cNvPr id="1281" name="Google Shape;1281;p49"/>
          <p:cNvSpPr txBox="1"/>
          <p:nvPr>
            <p:ph type="title"/>
          </p:nvPr>
        </p:nvSpPr>
        <p:spPr>
          <a:xfrm>
            <a:off x="1614488" y="273845"/>
            <a:ext cx="5915025" cy="722198"/>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 </a:t>
            </a:r>
            <a:r>
              <a:rPr b="1" lang="en-US"/>
              <a:t>RANDOMNESS</a:t>
            </a:r>
            <a:endParaRPr/>
          </a:p>
        </p:txBody>
      </p:sp>
      <p:sp>
        <p:nvSpPr>
          <p:cNvPr id="1282" name="Google Shape;1282;p49"/>
          <p:cNvSpPr txBox="1"/>
          <p:nvPr/>
        </p:nvSpPr>
        <p:spPr>
          <a:xfrm>
            <a:off x="4963886" y="1436915"/>
            <a:ext cx="2481943"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Unique challenges in every play session</a:t>
            </a:r>
            <a:endParaRPr/>
          </a:p>
        </p:txBody>
      </p:sp>
      <p:sp>
        <p:nvSpPr>
          <p:cNvPr id="1283" name="Google Shape;1283;p4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88" name="Shape 1288"/>
        <p:cNvGrpSpPr/>
        <p:nvPr/>
      </p:nvGrpSpPr>
      <p:grpSpPr>
        <a:xfrm>
          <a:off x="0" y="0"/>
          <a:ext cx="0" cy="0"/>
          <a:chOff x="0" y="0"/>
          <a:chExt cx="0" cy="0"/>
        </a:xfrm>
      </p:grpSpPr>
      <p:sp>
        <p:nvSpPr>
          <p:cNvPr id="1289" name="Google Shape;1289;p50"/>
          <p:cNvSpPr txBox="1"/>
          <p:nvPr/>
        </p:nvSpPr>
        <p:spPr>
          <a:xfrm>
            <a:off x="827044" y="1764479"/>
            <a:ext cx="4341303" cy="230832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FEFEFE"/>
              </a:buClr>
              <a:buSzPts val="2400"/>
              <a:buFont typeface="Arial"/>
              <a:buChar char="•"/>
            </a:pPr>
            <a:r>
              <a:rPr lang="en-US" sz="2400">
                <a:solidFill>
                  <a:srgbClr val="FEFEFE"/>
                </a:solidFill>
                <a:latin typeface="Calibri"/>
                <a:ea typeface="Calibri"/>
                <a:cs typeface="Calibri"/>
                <a:sym typeface="Calibri"/>
              </a:rPr>
              <a:t>Does not use concepts, so does not progress toward learning outcomes</a:t>
            </a:r>
            <a:endParaRPr/>
          </a:p>
          <a:p>
            <a:pPr indent="-190500" lvl="0" marL="342900" marR="0" rtl="0" algn="l">
              <a:spcBef>
                <a:spcPts val="0"/>
              </a:spcBef>
              <a:spcAft>
                <a:spcPts val="0"/>
              </a:spcAft>
              <a:buClr>
                <a:schemeClr val="lt1"/>
              </a:buClr>
              <a:buSzPts val="2400"/>
              <a:buFont typeface="Arial"/>
              <a:buNone/>
            </a:pPr>
            <a:r>
              <a:t/>
            </a:r>
            <a:endParaRPr sz="2400">
              <a:solidFill>
                <a:srgbClr val="FEFEFE"/>
              </a:solidFill>
              <a:latin typeface="Calibri"/>
              <a:ea typeface="Calibri"/>
              <a:cs typeface="Calibri"/>
              <a:sym typeface="Calibri"/>
            </a:endParaRPr>
          </a:p>
          <a:p>
            <a:pPr indent="-342900" lvl="0" marL="342900" marR="0" rtl="0" algn="l">
              <a:spcBef>
                <a:spcPts val="0"/>
              </a:spcBef>
              <a:spcAft>
                <a:spcPts val="0"/>
              </a:spcAft>
              <a:buClr>
                <a:srgbClr val="FEFEFE"/>
              </a:buClr>
              <a:buSzPts val="2400"/>
              <a:buFont typeface="Arial"/>
              <a:buChar char="•"/>
            </a:pPr>
            <a:r>
              <a:rPr lang="en-US" sz="2400">
                <a:solidFill>
                  <a:srgbClr val="FEFEFE"/>
                </a:solidFill>
                <a:latin typeface="Calibri"/>
                <a:ea typeface="Calibri"/>
                <a:cs typeface="Calibri"/>
                <a:sym typeface="Calibri"/>
              </a:rPr>
              <a:t>Can lead to misunderstanding of concepts</a:t>
            </a:r>
            <a:endParaRPr/>
          </a:p>
        </p:txBody>
      </p:sp>
      <p:sp>
        <p:nvSpPr>
          <p:cNvPr id="1290" name="Google Shape;1290;p50"/>
          <p:cNvSpPr txBox="1"/>
          <p:nvPr/>
        </p:nvSpPr>
        <p:spPr>
          <a:xfrm>
            <a:off x="1614488" y="273845"/>
            <a:ext cx="5915025" cy="722198"/>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90000"/>
              </a:lnSpc>
              <a:spcBef>
                <a:spcPts val="0"/>
              </a:spcBef>
              <a:spcAft>
                <a:spcPts val="0"/>
              </a:spcAft>
              <a:buClr>
                <a:schemeClr val="lt1"/>
              </a:buClr>
              <a:buSzPct val="100000"/>
              <a:buFont typeface="Calibri"/>
              <a:buNone/>
            </a:pPr>
            <a:r>
              <a:rPr lang="en-US" sz="3300">
                <a:solidFill>
                  <a:schemeClr val="lt1"/>
                </a:solidFill>
                <a:latin typeface="Calibri"/>
                <a:ea typeface="Calibri"/>
                <a:cs typeface="Calibri"/>
                <a:sym typeface="Calibri"/>
              </a:rPr>
              <a:t>Design Theory: </a:t>
            </a:r>
            <a:r>
              <a:rPr b="1" lang="en-US" sz="3300">
                <a:solidFill>
                  <a:schemeClr val="lt1"/>
                </a:solidFill>
                <a:latin typeface="Calibri"/>
                <a:ea typeface="Calibri"/>
                <a:cs typeface="Calibri"/>
                <a:sym typeface="Calibri"/>
              </a:rPr>
              <a:t>Randomness in Outcome</a:t>
            </a:r>
            <a:endParaRPr sz="3300">
              <a:solidFill>
                <a:schemeClr val="lt1"/>
              </a:solidFill>
              <a:latin typeface="Calibri"/>
              <a:ea typeface="Calibri"/>
              <a:cs typeface="Calibri"/>
              <a:sym typeface="Calibri"/>
            </a:endParaRPr>
          </a:p>
        </p:txBody>
      </p:sp>
      <p:grpSp>
        <p:nvGrpSpPr>
          <p:cNvPr id="1291" name="Google Shape;1291;p50"/>
          <p:cNvGrpSpPr/>
          <p:nvPr/>
        </p:nvGrpSpPr>
        <p:grpSpPr>
          <a:xfrm>
            <a:off x="5987705" y="1295717"/>
            <a:ext cx="1430120" cy="2668712"/>
            <a:chOff x="3490995" y="1176448"/>
            <a:chExt cx="1430120" cy="2668712"/>
          </a:xfrm>
        </p:grpSpPr>
        <p:pic>
          <p:nvPicPr>
            <p:cNvPr descr="File:Two red dice 01.svg - Wikipedia" id="1292" name="Google Shape;1292;p50"/>
            <p:cNvPicPr preferRelativeResize="0"/>
            <p:nvPr/>
          </p:nvPicPr>
          <p:blipFill rotWithShape="1">
            <a:blip r:embed="rId3">
              <a:alphaModFix/>
            </a:blip>
            <a:srcRect b="0" l="0" r="0" t="0"/>
            <a:stretch/>
          </p:blipFill>
          <p:spPr>
            <a:xfrm>
              <a:off x="3490995" y="1176448"/>
              <a:ext cx="1430120" cy="916470"/>
            </a:xfrm>
            <a:prstGeom prst="rect">
              <a:avLst/>
            </a:prstGeom>
            <a:noFill/>
            <a:ln>
              <a:noFill/>
            </a:ln>
          </p:spPr>
        </p:pic>
        <p:grpSp>
          <p:nvGrpSpPr>
            <p:cNvPr id="1293" name="Google Shape;1293;p50"/>
            <p:cNvGrpSpPr/>
            <p:nvPr/>
          </p:nvGrpSpPr>
          <p:grpSpPr>
            <a:xfrm>
              <a:off x="3637694" y="2305419"/>
              <a:ext cx="396026" cy="396026"/>
              <a:chOff x="824248" y="2833352"/>
              <a:chExt cx="528034" cy="528034"/>
            </a:xfrm>
          </p:grpSpPr>
          <p:sp>
            <p:nvSpPr>
              <p:cNvPr id="1294" name="Google Shape;1294;p50"/>
              <p:cNvSpPr/>
              <p:nvPr/>
            </p:nvSpPr>
            <p:spPr>
              <a:xfrm>
                <a:off x="824248" y="2833352"/>
                <a:ext cx="528034" cy="528034"/>
              </a:xfrm>
              <a:prstGeom prst="roundRect">
                <a:avLst>
                  <a:gd fmla="val 16667" name="adj"/>
                </a:avLst>
              </a:prstGeom>
              <a:solidFill>
                <a:srgbClr val="C0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95" name="Google Shape;1295;p50"/>
              <p:cNvSpPr/>
              <p:nvPr/>
            </p:nvSpPr>
            <p:spPr>
              <a:xfrm>
                <a:off x="1035050" y="3060700"/>
                <a:ext cx="101600" cy="107950"/>
              </a:xfrm>
              <a:prstGeom prst="ellipse">
                <a:avLst/>
              </a:prstGeom>
              <a:solidFill>
                <a:srgbClr val="F2F2F2"/>
              </a:solidFill>
              <a:ln cap="rnd"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grpSp>
          <p:nvGrpSpPr>
            <p:cNvPr id="1296" name="Google Shape;1296;p50"/>
            <p:cNvGrpSpPr/>
            <p:nvPr/>
          </p:nvGrpSpPr>
          <p:grpSpPr>
            <a:xfrm>
              <a:off x="3866294" y="2878951"/>
              <a:ext cx="396026" cy="396026"/>
              <a:chOff x="824248" y="2833352"/>
              <a:chExt cx="528034" cy="528034"/>
            </a:xfrm>
          </p:grpSpPr>
          <p:sp>
            <p:nvSpPr>
              <p:cNvPr id="1297" name="Google Shape;1297;p50"/>
              <p:cNvSpPr/>
              <p:nvPr/>
            </p:nvSpPr>
            <p:spPr>
              <a:xfrm>
                <a:off x="824248" y="2833352"/>
                <a:ext cx="528034" cy="528034"/>
              </a:xfrm>
              <a:prstGeom prst="roundRect">
                <a:avLst>
                  <a:gd fmla="val 16667" name="adj"/>
                </a:avLst>
              </a:prstGeom>
              <a:solidFill>
                <a:srgbClr val="C0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298" name="Google Shape;1298;p50"/>
              <p:cNvSpPr/>
              <p:nvPr/>
            </p:nvSpPr>
            <p:spPr>
              <a:xfrm>
                <a:off x="1035050" y="3060700"/>
                <a:ext cx="101600" cy="107950"/>
              </a:xfrm>
              <a:prstGeom prst="ellipse">
                <a:avLst/>
              </a:prstGeom>
              <a:solidFill>
                <a:srgbClr val="F2F2F2"/>
              </a:solidFill>
              <a:ln cap="rnd"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grpSp>
          <p:nvGrpSpPr>
            <p:cNvPr id="1299" name="Google Shape;1299;p50"/>
            <p:cNvGrpSpPr/>
            <p:nvPr/>
          </p:nvGrpSpPr>
          <p:grpSpPr>
            <a:xfrm>
              <a:off x="4206055" y="3449134"/>
              <a:ext cx="396026" cy="396026"/>
              <a:chOff x="824248" y="2833352"/>
              <a:chExt cx="528034" cy="528034"/>
            </a:xfrm>
          </p:grpSpPr>
          <p:sp>
            <p:nvSpPr>
              <p:cNvPr id="1300" name="Google Shape;1300;p50"/>
              <p:cNvSpPr/>
              <p:nvPr/>
            </p:nvSpPr>
            <p:spPr>
              <a:xfrm>
                <a:off x="824248" y="2833352"/>
                <a:ext cx="528034" cy="528034"/>
              </a:xfrm>
              <a:prstGeom prst="roundRect">
                <a:avLst>
                  <a:gd fmla="val 16667" name="adj"/>
                </a:avLst>
              </a:prstGeom>
              <a:solidFill>
                <a:srgbClr val="C00000"/>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301" name="Google Shape;1301;p50"/>
              <p:cNvSpPr/>
              <p:nvPr/>
            </p:nvSpPr>
            <p:spPr>
              <a:xfrm>
                <a:off x="1035050" y="3060700"/>
                <a:ext cx="101600" cy="107950"/>
              </a:xfrm>
              <a:prstGeom prst="ellipse">
                <a:avLst/>
              </a:prstGeom>
              <a:solidFill>
                <a:srgbClr val="F2F2F2"/>
              </a:solidFill>
              <a:ln cap="rnd" cmpd="sng" w="1905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grpSp>
      </p:grpSp>
      <p:sp>
        <p:nvSpPr>
          <p:cNvPr id="1302" name="Google Shape;1302;p50"/>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1303" name="Google Shape;1303;p50"/>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08" name="Shape 1308"/>
        <p:cNvGrpSpPr/>
        <p:nvPr/>
      </p:nvGrpSpPr>
      <p:grpSpPr>
        <a:xfrm>
          <a:off x="0" y="0"/>
          <a:ext cx="0" cy="0"/>
          <a:chOff x="0" y="0"/>
          <a:chExt cx="0" cy="0"/>
        </a:xfrm>
      </p:grpSpPr>
      <p:sp>
        <p:nvSpPr>
          <p:cNvPr id="1309" name="Google Shape;1309;p51"/>
          <p:cNvSpPr/>
          <p:nvPr/>
        </p:nvSpPr>
        <p:spPr>
          <a:xfrm>
            <a:off x="1091746" y="3313194"/>
            <a:ext cx="3061607"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Dice operate on “INDEPENDENT probability” – they have no memory of the last roll, so the probability of getting a particular outcome on your next try is always the same.</a:t>
            </a:r>
            <a:endParaRPr/>
          </a:p>
        </p:txBody>
      </p:sp>
      <p:sp>
        <p:nvSpPr>
          <p:cNvPr id="1310" name="Google Shape;1310;p51"/>
          <p:cNvSpPr txBox="1"/>
          <p:nvPr/>
        </p:nvSpPr>
        <p:spPr>
          <a:xfrm>
            <a:off x="1614488" y="273845"/>
            <a:ext cx="5915025" cy="72219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Design Theory: </a:t>
            </a:r>
            <a:r>
              <a:rPr b="1" lang="en-US" sz="3300">
                <a:solidFill>
                  <a:schemeClr val="lt1"/>
                </a:solidFill>
                <a:latin typeface="Calibri"/>
                <a:ea typeface="Calibri"/>
                <a:cs typeface="Calibri"/>
                <a:sym typeface="Calibri"/>
              </a:rPr>
              <a:t>Randomness</a:t>
            </a:r>
            <a:endParaRPr sz="3300">
              <a:solidFill>
                <a:schemeClr val="lt1"/>
              </a:solidFill>
              <a:latin typeface="Calibri"/>
              <a:ea typeface="Calibri"/>
              <a:cs typeface="Calibri"/>
              <a:sym typeface="Calibri"/>
            </a:endParaRPr>
          </a:p>
        </p:txBody>
      </p:sp>
      <p:grpSp>
        <p:nvGrpSpPr>
          <p:cNvPr id="1311" name="Google Shape;1311;p51"/>
          <p:cNvGrpSpPr/>
          <p:nvPr/>
        </p:nvGrpSpPr>
        <p:grpSpPr>
          <a:xfrm>
            <a:off x="4422894" y="881508"/>
            <a:ext cx="3194913" cy="3796087"/>
            <a:chOff x="4373192" y="756423"/>
            <a:chExt cx="4770808" cy="5480369"/>
          </a:xfrm>
        </p:grpSpPr>
        <p:pic>
          <p:nvPicPr>
            <p:cNvPr descr="Image result for deck of cards" id="1312" name="Google Shape;1312;p51"/>
            <p:cNvPicPr preferRelativeResize="0"/>
            <p:nvPr/>
          </p:nvPicPr>
          <p:blipFill rotWithShape="1">
            <a:blip r:embed="rId3">
              <a:alphaModFix/>
            </a:blip>
            <a:srcRect b="0" l="0" r="0" t="0"/>
            <a:stretch/>
          </p:blipFill>
          <p:spPr>
            <a:xfrm>
              <a:off x="4373192" y="756423"/>
              <a:ext cx="4770808" cy="3190478"/>
            </a:xfrm>
            <a:prstGeom prst="rect">
              <a:avLst/>
            </a:prstGeom>
            <a:noFill/>
            <a:ln>
              <a:noFill/>
            </a:ln>
          </p:spPr>
        </p:pic>
        <p:sp>
          <p:nvSpPr>
            <p:cNvPr id="1313" name="Google Shape;1313;p51"/>
            <p:cNvSpPr/>
            <p:nvPr/>
          </p:nvSpPr>
          <p:spPr>
            <a:xfrm>
              <a:off x="4717524" y="4267021"/>
              <a:ext cx="4082143" cy="196977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solidFill>
                    <a:schemeClr val="lt1"/>
                  </a:solidFill>
                  <a:latin typeface="Calibri"/>
                  <a:ea typeface="Calibri"/>
                  <a:cs typeface="Calibri"/>
                  <a:sym typeface="Calibri"/>
                </a:rPr>
                <a:t>Decks operate on “DEPENDENT probability” – once you’ve dealt a card, it’s not in the deck anymore, so the range of possible outcomes from the next deal is smaller.</a:t>
              </a:r>
              <a:endParaRPr/>
            </a:p>
          </p:txBody>
        </p:sp>
      </p:grpSp>
      <p:pic>
        <p:nvPicPr>
          <p:cNvPr descr="File:Two red dice 01.svg - Wikipedia" id="1314" name="Google Shape;1314;p51"/>
          <p:cNvPicPr preferRelativeResize="0"/>
          <p:nvPr/>
        </p:nvPicPr>
        <p:blipFill rotWithShape="1">
          <a:blip r:embed="rId4">
            <a:alphaModFix/>
          </a:blip>
          <a:srcRect b="0" l="0" r="0" t="0"/>
          <a:stretch/>
        </p:blipFill>
        <p:spPr>
          <a:xfrm>
            <a:off x="1265464" y="1334529"/>
            <a:ext cx="2493341" cy="1597819"/>
          </a:xfrm>
          <a:prstGeom prst="rect">
            <a:avLst/>
          </a:prstGeom>
          <a:noFill/>
          <a:ln>
            <a:noFill/>
          </a:ln>
        </p:spPr>
      </p:pic>
      <p:sp>
        <p:nvSpPr>
          <p:cNvPr id="1315" name="Google Shape;1315;p51"/>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1316" name="Google Shape;1316;p51"/>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500"/>
                                        <p:tgtEl>
                                          <p:spTgt spid="1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0" name="Shape 1320"/>
        <p:cNvGrpSpPr/>
        <p:nvPr/>
      </p:nvGrpSpPr>
      <p:grpSpPr>
        <a:xfrm>
          <a:off x="0" y="0"/>
          <a:ext cx="0" cy="0"/>
          <a:chOff x="0" y="0"/>
          <a:chExt cx="0" cy="0"/>
        </a:xfrm>
      </p:grpSpPr>
      <p:sp>
        <p:nvSpPr>
          <p:cNvPr id="1321" name="Google Shape;1321;p5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DESIGN THEORY</a:t>
            </a:r>
            <a:r>
              <a:rPr b="1" lang="en-US"/>
              <a:t>: COGNITIVE  LOOP OF PLAY</a:t>
            </a:r>
            <a:endParaRPr b="1"/>
          </a:p>
        </p:txBody>
      </p:sp>
      <p:grpSp>
        <p:nvGrpSpPr>
          <p:cNvPr id="1322" name="Google Shape;1322;p52"/>
          <p:cNvGrpSpPr/>
          <p:nvPr/>
        </p:nvGrpSpPr>
        <p:grpSpPr>
          <a:xfrm>
            <a:off x="2133261" y="919440"/>
            <a:ext cx="4577439" cy="3787562"/>
            <a:chOff x="818811" y="0"/>
            <a:chExt cx="4577439" cy="3787562"/>
          </a:xfrm>
        </p:grpSpPr>
        <p:sp>
          <p:nvSpPr>
            <p:cNvPr id="1323" name="Google Shape;1323;p52"/>
            <p:cNvSpPr/>
            <p:nvPr/>
          </p:nvSpPr>
          <p:spPr>
            <a:xfrm>
              <a:off x="2100260" y="0"/>
              <a:ext cx="2002967" cy="1212362"/>
            </a:xfrm>
            <a:prstGeom prst="ellipse">
              <a:avLst/>
            </a:prstGeom>
            <a:solidFill>
              <a:srgbClr val="14091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52"/>
            <p:cNvSpPr txBox="1"/>
            <p:nvPr/>
          </p:nvSpPr>
          <p:spPr>
            <a:xfrm>
              <a:off x="2393588" y="1775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Observe</a:t>
              </a:r>
              <a:endParaRPr/>
            </a:p>
            <a:p>
              <a:pPr indent="0" lvl="0" marL="0" marR="0" rtl="0" algn="ctr">
                <a:lnSpc>
                  <a:spcPct val="90000"/>
                </a:lnSpc>
                <a:spcBef>
                  <a:spcPts val="980"/>
                </a:spcBef>
                <a:spcAft>
                  <a:spcPts val="0"/>
                </a:spcAft>
                <a:buClr>
                  <a:schemeClr val="lt1"/>
                </a:buClr>
                <a:buSzPts val="2000"/>
                <a:buFont typeface="Calibri"/>
                <a:buNone/>
              </a:pPr>
              <a:r>
                <a:rPr b="0" lang="en-US" sz="2000" u="none">
                  <a:solidFill>
                    <a:schemeClr val="lt1"/>
                  </a:solidFill>
                  <a:latin typeface="Calibri"/>
                  <a:ea typeface="Calibri"/>
                  <a:cs typeface="Calibri"/>
                  <a:sym typeface="Calibri"/>
                </a:rPr>
                <a:t>Game State</a:t>
              </a:r>
              <a:endParaRPr/>
            </a:p>
          </p:txBody>
        </p:sp>
        <p:sp>
          <p:nvSpPr>
            <p:cNvPr id="1325" name="Google Shape;1325;p52"/>
            <p:cNvSpPr/>
            <p:nvPr/>
          </p:nvSpPr>
          <p:spPr>
            <a:xfrm rot="2693262">
              <a:off x="3649876" y="1041798"/>
              <a:ext cx="189171"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52"/>
            <p:cNvSpPr txBox="1"/>
            <p:nvPr/>
          </p:nvSpPr>
          <p:spPr>
            <a:xfrm rot="2693262">
              <a:off x="3658148" y="1103607"/>
              <a:ext cx="132420"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1327" name="Google Shape;1327;p52"/>
            <p:cNvSpPr/>
            <p:nvPr/>
          </p:nvSpPr>
          <p:spPr>
            <a:xfrm>
              <a:off x="3393283" y="1287964"/>
              <a:ext cx="2002967" cy="1212362"/>
            </a:xfrm>
            <a:prstGeom prst="ellipse">
              <a:avLst/>
            </a:prstGeom>
            <a:solidFill>
              <a:srgbClr val="36174D"/>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52"/>
            <p:cNvSpPr txBox="1"/>
            <p:nvPr/>
          </p:nvSpPr>
          <p:spPr>
            <a:xfrm>
              <a:off x="3686611"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Plan</a:t>
              </a:r>
              <a:endParaRPr b="1" sz="3200" u="sng">
                <a:solidFill>
                  <a:schemeClr val="lt1"/>
                </a:solidFill>
                <a:latin typeface="Calibri"/>
                <a:ea typeface="Calibri"/>
                <a:cs typeface="Calibri"/>
                <a:sym typeface="Calibri"/>
              </a:endParaRPr>
            </a:p>
            <a:p>
              <a:pPr indent="0" lvl="0" marL="0" marR="0" rtl="0" algn="ctr">
                <a:lnSpc>
                  <a:spcPct val="90000"/>
                </a:lnSpc>
                <a:spcBef>
                  <a:spcPts val="98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Choices!</a:t>
              </a:r>
              <a:endParaRPr sz="3200">
                <a:solidFill>
                  <a:schemeClr val="lt1"/>
                </a:solidFill>
                <a:latin typeface="Calibri"/>
                <a:ea typeface="Calibri"/>
                <a:cs typeface="Calibri"/>
                <a:sym typeface="Calibri"/>
              </a:endParaRPr>
            </a:p>
          </p:txBody>
        </p:sp>
        <p:sp>
          <p:nvSpPr>
            <p:cNvPr id="1329" name="Google Shape;1329;p52"/>
            <p:cNvSpPr/>
            <p:nvPr/>
          </p:nvSpPr>
          <p:spPr>
            <a:xfrm rot="8100000">
              <a:off x="3661182" y="2329426"/>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52"/>
            <p:cNvSpPr txBox="1"/>
            <p:nvPr/>
          </p:nvSpPr>
          <p:spPr>
            <a:xfrm rot="-2700000">
              <a:off x="3709177" y="2391380"/>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1331" name="Google Shape;1331;p52"/>
            <p:cNvSpPr/>
            <p:nvPr/>
          </p:nvSpPr>
          <p:spPr>
            <a:xfrm>
              <a:off x="2106047" y="2575200"/>
              <a:ext cx="2002967" cy="1212362"/>
            </a:xfrm>
            <a:prstGeom prst="ellipse">
              <a:avLst/>
            </a:prstGeom>
            <a:solidFill>
              <a:srgbClr val="7C36B0"/>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52"/>
            <p:cNvSpPr txBox="1"/>
            <p:nvPr/>
          </p:nvSpPr>
          <p:spPr>
            <a:xfrm>
              <a:off x="2399375" y="2752746"/>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Do</a:t>
              </a:r>
              <a:endParaRPr/>
            </a:p>
            <a:p>
              <a:pPr indent="0" lvl="0" marL="0" marR="0" rtl="0" algn="ctr">
                <a:lnSpc>
                  <a:spcPct val="90000"/>
                </a:lnSpc>
                <a:spcBef>
                  <a:spcPts val="980"/>
                </a:spcBef>
                <a:spcAft>
                  <a:spcPts val="0"/>
                </a:spcAft>
                <a:buClr>
                  <a:schemeClr val="lt1"/>
                </a:buClr>
                <a:buSzPts val="2000"/>
                <a:buFont typeface="Calibri"/>
                <a:buNone/>
              </a:pPr>
              <a:r>
                <a:rPr b="0" lang="en-US" sz="2000">
                  <a:solidFill>
                    <a:schemeClr val="lt1"/>
                  </a:solidFill>
                  <a:latin typeface="Calibri"/>
                  <a:ea typeface="Calibri"/>
                  <a:cs typeface="Calibri"/>
                  <a:sym typeface="Calibri"/>
                </a:rPr>
                <a:t>Execute the plan</a:t>
              </a:r>
              <a:endParaRPr/>
            </a:p>
          </p:txBody>
        </p:sp>
        <p:sp>
          <p:nvSpPr>
            <p:cNvPr id="1333" name="Google Shape;1333;p52"/>
            <p:cNvSpPr/>
            <p:nvPr/>
          </p:nvSpPr>
          <p:spPr>
            <a:xfrm rot="-8100000">
              <a:off x="2373947" y="2336928"/>
              <a:ext cx="187435" cy="409172"/>
            </a:xfrm>
            <a:prstGeom prst="rightArrow">
              <a:avLst>
                <a:gd fmla="val 60000" name="adj1"/>
                <a:gd fmla="val 50000" name="adj2"/>
              </a:avLst>
            </a:prstGeom>
            <a:solidFill>
              <a:srgbClr val="552579"/>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52"/>
            <p:cNvSpPr txBox="1"/>
            <p:nvPr/>
          </p:nvSpPr>
          <p:spPr>
            <a:xfrm rot="2700000">
              <a:off x="2421942" y="2438642"/>
              <a:ext cx="131205"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sp>
          <p:nvSpPr>
            <p:cNvPr id="1335" name="Google Shape;1335;p52"/>
            <p:cNvSpPr/>
            <p:nvPr/>
          </p:nvSpPr>
          <p:spPr>
            <a:xfrm>
              <a:off x="818811" y="1287964"/>
              <a:ext cx="2002967" cy="1212362"/>
            </a:xfrm>
            <a:prstGeom prst="ellipse">
              <a:avLst/>
            </a:prstGeom>
            <a:solidFill>
              <a:srgbClr val="AA72D4"/>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52"/>
            <p:cNvSpPr txBox="1"/>
            <p:nvPr/>
          </p:nvSpPr>
          <p:spPr>
            <a:xfrm>
              <a:off x="1112139" y="1465510"/>
              <a:ext cx="1416311" cy="857270"/>
            </a:xfrm>
            <a:prstGeom prst="rect">
              <a:avLst/>
            </a:prstGeom>
            <a:noFill/>
            <a:ln>
              <a:noFill/>
            </a:ln>
          </p:spPr>
          <p:txBody>
            <a:bodyPr anchorCtr="0" anchor="ctr" bIns="35550" lIns="35550" spcFirstLastPara="1" rIns="35550" wrap="square" tIns="35550">
              <a:noAutofit/>
            </a:bodyPr>
            <a:lstStyle/>
            <a:p>
              <a:pPr indent="0" lvl="0" marL="0" marR="0" rtl="0" algn="ctr">
                <a:lnSpc>
                  <a:spcPct val="90000"/>
                </a:lnSpc>
                <a:spcBef>
                  <a:spcPts val="0"/>
                </a:spcBef>
                <a:spcAft>
                  <a:spcPts val="0"/>
                </a:spcAft>
                <a:buClr>
                  <a:schemeClr val="lt1"/>
                </a:buClr>
                <a:buSzPts val="2800"/>
                <a:buFont typeface="Calibri"/>
                <a:buNone/>
              </a:pPr>
              <a:r>
                <a:rPr b="1" lang="en-US" sz="2800" u="sng">
                  <a:solidFill>
                    <a:schemeClr val="lt1"/>
                  </a:solidFill>
                  <a:latin typeface="Calibri"/>
                  <a:ea typeface="Calibri"/>
                  <a:cs typeface="Calibri"/>
                  <a:sym typeface="Calibri"/>
                </a:rPr>
                <a:t>Evaluate</a:t>
              </a:r>
              <a:br>
                <a:rPr b="0" lang="en-US" sz="2000">
                  <a:solidFill>
                    <a:schemeClr val="lt1"/>
                  </a:solidFill>
                  <a:latin typeface="Calibri"/>
                  <a:ea typeface="Calibri"/>
                  <a:cs typeface="Calibri"/>
                  <a:sym typeface="Calibri"/>
                </a:rPr>
              </a:br>
              <a:r>
                <a:rPr b="0" lang="en-US" sz="2000">
                  <a:solidFill>
                    <a:schemeClr val="lt1"/>
                  </a:solidFill>
                  <a:latin typeface="Calibri"/>
                  <a:ea typeface="Calibri"/>
                  <a:cs typeface="Calibri"/>
                  <a:sym typeface="Calibri"/>
                </a:rPr>
                <a:t>Did it work?</a:t>
              </a:r>
              <a:endParaRPr/>
            </a:p>
          </p:txBody>
        </p:sp>
        <p:sp>
          <p:nvSpPr>
            <p:cNvPr id="1337" name="Google Shape;1337;p52"/>
            <p:cNvSpPr/>
            <p:nvPr/>
          </p:nvSpPr>
          <p:spPr>
            <a:xfrm rot="-2708718">
              <a:off x="2364070" y="1049318"/>
              <a:ext cx="186454" cy="409172"/>
            </a:xfrm>
            <a:prstGeom prst="rightArrow">
              <a:avLst>
                <a:gd fmla="val 60000" name="adj1"/>
                <a:gd fmla="val 50000" name="adj2"/>
              </a:avLst>
            </a:prstGeom>
            <a:solidFill>
              <a:srgbClr val="7C36B0"/>
            </a:solidFill>
            <a:ln cap="flat" cmpd="sng" w="127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52"/>
            <p:cNvSpPr txBox="1"/>
            <p:nvPr/>
          </p:nvSpPr>
          <p:spPr>
            <a:xfrm rot="-2708718">
              <a:off x="2372312" y="1150978"/>
              <a:ext cx="130518" cy="24550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600"/>
                <a:buFont typeface="Calibri"/>
                <a:buNone/>
              </a:pPr>
              <a:r>
                <a:t/>
              </a:r>
              <a:endParaRPr sz="1600">
                <a:solidFill>
                  <a:schemeClr val="lt1"/>
                </a:solidFill>
                <a:latin typeface="Calibri"/>
                <a:ea typeface="Calibri"/>
                <a:cs typeface="Calibri"/>
                <a:sym typeface="Calibri"/>
              </a:endParaRPr>
            </a:p>
          </p:txBody>
        </p:sp>
      </p:grpSp>
      <p:sp>
        <p:nvSpPr>
          <p:cNvPr id="1339" name="Google Shape;1339;p5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340" name="Google Shape;1340;p52"/>
          <p:cNvSpPr/>
          <p:nvPr/>
        </p:nvSpPr>
        <p:spPr>
          <a:xfrm>
            <a:off x="5624547" y="919440"/>
            <a:ext cx="2815562" cy="1092199"/>
          </a:xfrm>
          <a:prstGeom prst="leftArrow">
            <a:avLst>
              <a:gd fmla="val 50000" name="adj1"/>
              <a:gd fmla="val 50000" name="adj2"/>
            </a:avLst>
          </a:prstGeom>
          <a:solidFill>
            <a:schemeClr val="accent5"/>
          </a:solidFill>
          <a:ln cap="rnd" cmpd="sng" w="19050">
            <a:solidFill>
              <a:srgbClr val="A172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Randomness is good ONLY HERE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5"/>
          <p:cNvSpPr txBox="1"/>
          <p:nvPr>
            <p:ph type="title"/>
          </p:nvPr>
        </p:nvSpPr>
        <p:spPr>
          <a:xfrm>
            <a:off x="4800600" y="457200"/>
            <a:ext cx="3860797" cy="123149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WHAT ARE WE DOING HERE?</a:t>
            </a:r>
            <a:endParaRPr/>
          </a:p>
        </p:txBody>
      </p:sp>
      <p:sp>
        <p:nvSpPr>
          <p:cNvPr id="284" name="Google Shape;284;p5"/>
          <p:cNvSpPr txBox="1"/>
          <p:nvPr>
            <p:ph idx="1" type="body"/>
          </p:nvPr>
        </p:nvSpPr>
        <p:spPr>
          <a:xfrm>
            <a:off x="4800600" y="1688690"/>
            <a:ext cx="3860797" cy="272845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300"/>
              <a:buNone/>
            </a:pPr>
            <a:br>
              <a:rPr lang="en-US" sz="1850"/>
            </a:br>
            <a:r>
              <a:rPr lang="en-US" sz="1850"/>
              <a:t>LEARNING AND USING a proven process that has been used successfully by Chris and Adam to create effective and engaging GBL games.</a:t>
            </a:r>
            <a:endParaRPr sz="1850"/>
          </a:p>
          <a:p>
            <a:pPr indent="0" lvl="0" marL="0" rtl="0" algn="l">
              <a:spcBef>
                <a:spcPts val="750"/>
              </a:spcBef>
              <a:spcAft>
                <a:spcPts val="0"/>
              </a:spcAft>
              <a:buSzPts val="1350"/>
              <a:buNone/>
            </a:pPr>
            <a:r>
              <a:t/>
            </a:r>
            <a:endParaRPr sz="1850"/>
          </a:p>
          <a:p>
            <a:pPr indent="0" lvl="0" marL="0" rtl="0" algn="l">
              <a:spcBef>
                <a:spcPts val="750"/>
              </a:spcBef>
              <a:spcAft>
                <a:spcPts val="0"/>
              </a:spcAft>
              <a:buSzPts val="1300"/>
              <a:buNone/>
            </a:pPr>
            <a:r>
              <a:rPr lang="en-US" sz="1850"/>
              <a:t>This is an </a:t>
            </a:r>
            <a:r>
              <a:rPr b="1" lang="en-US" sz="1850"/>
              <a:t>exercise</a:t>
            </a:r>
            <a:r>
              <a:rPr lang="en-US" sz="1850"/>
              <a:t>, not an actual game dev project. </a:t>
            </a:r>
            <a:endParaRPr sz="1850"/>
          </a:p>
          <a:p>
            <a:pPr indent="-128588" lvl="0" marL="214313" rtl="0" algn="l">
              <a:spcBef>
                <a:spcPts val="750"/>
              </a:spcBef>
              <a:spcAft>
                <a:spcPts val="0"/>
              </a:spcAft>
              <a:buSzPts val="1350"/>
              <a:buNone/>
            </a:pPr>
            <a:r>
              <a:t/>
            </a:r>
            <a:endParaRPr sz="1850"/>
          </a:p>
        </p:txBody>
      </p:sp>
      <p:sp>
        <p:nvSpPr>
          <p:cNvPr id="285" name="Google Shape;285;p5"/>
          <p:cNvSpPr txBox="1"/>
          <p:nvPr>
            <p:ph idx="11" type="ftr"/>
          </p:nvPr>
        </p:nvSpPr>
        <p:spPr>
          <a:xfrm>
            <a:off x="514350" y="4402931"/>
            <a:ext cx="5870744" cy="283369"/>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pic>
        <p:nvPicPr>
          <p:cNvPr descr="Image result for blueprint" id="286" name="Google Shape;286;p5"/>
          <p:cNvPicPr preferRelativeResize="0"/>
          <p:nvPr/>
        </p:nvPicPr>
        <p:blipFill rotWithShape="1">
          <a:blip r:embed="rId4">
            <a:alphaModFix/>
          </a:blip>
          <a:srcRect b="0" l="0" r="0" t="0"/>
          <a:stretch/>
        </p:blipFill>
        <p:spPr>
          <a:xfrm>
            <a:off x="486697" y="1088940"/>
            <a:ext cx="4085303" cy="2718583"/>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53"/>
          <p:cNvSpPr/>
          <p:nvPr/>
        </p:nvSpPr>
        <p:spPr>
          <a:xfrm>
            <a:off x="1614488" y="1430278"/>
            <a:ext cx="5970134" cy="1026915"/>
          </a:xfrm>
          <a:prstGeom prst="lef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347" name="Google Shape;1347;p53"/>
          <p:cNvSpPr/>
          <p:nvPr/>
        </p:nvSpPr>
        <p:spPr>
          <a:xfrm>
            <a:off x="3211426" y="2649386"/>
            <a:ext cx="2617052" cy="203132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 good game allows a player to explore the choices, and find one that feels possible if they play well.</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800">
                <a:solidFill>
                  <a:schemeClr val="lt1"/>
                </a:solidFill>
                <a:latin typeface="Calibri"/>
                <a:ea typeface="Calibri"/>
                <a:cs typeface="Calibri"/>
                <a:sym typeface="Calibri"/>
              </a:rPr>
              <a:t>Satisfying!</a:t>
            </a:r>
            <a:endParaRPr/>
          </a:p>
        </p:txBody>
      </p:sp>
      <p:sp>
        <p:nvSpPr>
          <p:cNvPr id="1348" name="Google Shape;1348;p53"/>
          <p:cNvSpPr txBox="1"/>
          <p:nvPr/>
        </p:nvSpPr>
        <p:spPr>
          <a:xfrm>
            <a:off x="666750" y="273850"/>
            <a:ext cx="7476600" cy="722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300"/>
              <a:buFont typeface="Calibri"/>
              <a:buNone/>
            </a:pPr>
            <a:r>
              <a:rPr lang="en-US" sz="3300">
                <a:solidFill>
                  <a:schemeClr val="lt1"/>
                </a:solidFill>
                <a:latin typeface="Calibri"/>
                <a:ea typeface="Calibri"/>
                <a:cs typeface="Calibri"/>
                <a:sym typeface="Calibri"/>
              </a:rPr>
              <a:t>Design Theory: Uncertainty &amp; </a:t>
            </a:r>
            <a:r>
              <a:rPr b="1" lang="en-US" sz="3300">
                <a:solidFill>
                  <a:schemeClr val="lt1"/>
                </a:solidFill>
                <a:latin typeface="Calibri"/>
                <a:ea typeface="Calibri"/>
                <a:cs typeface="Calibri"/>
                <a:sym typeface="Calibri"/>
              </a:rPr>
              <a:t>Risk</a:t>
            </a:r>
            <a:endParaRPr sz="3300">
              <a:solidFill>
                <a:schemeClr val="lt1"/>
              </a:solidFill>
              <a:latin typeface="Calibri"/>
              <a:ea typeface="Calibri"/>
              <a:cs typeface="Calibri"/>
              <a:sym typeface="Calibri"/>
            </a:endParaRPr>
          </a:p>
        </p:txBody>
      </p:sp>
      <p:sp>
        <p:nvSpPr>
          <p:cNvPr id="1349" name="Google Shape;1349;p53"/>
          <p:cNvSpPr txBox="1"/>
          <p:nvPr>
            <p:ph idx="11" type="ftr"/>
          </p:nvPr>
        </p:nvSpPr>
        <p:spPr>
          <a:xfrm>
            <a:off x="0" y="6356350"/>
            <a:ext cx="52451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0" i="0" lang="en-US" sz="1200">
                <a:solidFill>
                  <a:srgbClr val="AD771C"/>
                </a:solidFill>
                <a:latin typeface="Calibri"/>
                <a:ea typeface="Calibri"/>
                <a:cs typeface="Calibri"/>
                <a:sym typeface="Calibri"/>
              </a:rPr>
              <a:t>Copyright Crowell Interactive Inc. </a:t>
            </a:r>
            <a:endParaRPr b="0" i="0" sz="1200">
              <a:solidFill>
                <a:srgbClr val="AD771C"/>
              </a:solidFill>
              <a:latin typeface="Calibri"/>
              <a:ea typeface="Calibri"/>
              <a:cs typeface="Calibri"/>
              <a:sym typeface="Calibri"/>
            </a:endParaRPr>
          </a:p>
        </p:txBody>
      </p:sp>
      <p:sp>
        <p:nvSpPr>
          <p:cNvPr id="1350" name="Google Shape;1350;p53"/>
          <p:cNvSpPr/>
          <p:nvPr/>
        </p:nvSpPr>
        <p:spPr>
          <a:xfrm>
            <a:off x="1510392" y="1016953"/>
            <a:ext cx="6019121"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chemeClr val="lt1"/>
                </a:solidFill>
                <a:latin typeface="Calibri"/>
                <a:ea typeface="Calibri"/>
                <a:cs typeface="Calibri"/>
                <a:sym typeface="Calibri"/>
              </a:rPr>
              <a:t>To engage players, a game needs to be uncertain. </a:t>
            </a:r>
            <a:endParaRPr/>
          </a:p>
        </p:txBody>
      </p:sp>
      <p:sp>
        <p:nvSpPr>
          <p:cNvPr id="1351" name="Google Shape;1351;p53"/>
          <p:cNvSpPr/>
          <p:nvPr/>
        </p:nvSpPr>
        <p:spPr>
          <a:xfrm>
            <a:off x="6198900" y="2647670"/>
            <a:ext cx="2525693" cy="11695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lt1"/>
                </a:solidFill>
                <a:latin typeface="Calibri"/>
                <a:ea typeface="Calibri"/>
                <a:cs typeface="Calibri"/>
                <a:sym typeface="Calibri"/>
              </a:rPr>
              <a:t>If the player could lose too much, then the choice feels punitive and unfair. </a:t>
            </a:r>
            <a:endParaRPr/>
          </a:p>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400">
                <a:solidFill>
                  <a:schemeClr val="lt1"/>
                </a:solidFill>
                <a:latin typeface="Calibri"/>
                <a:ea typeface="Calibri"/>
                <a:cs typeface="Calibri"/>
                <a:sym typeface="Calibri"/>
              </a:rPr>
              <a:t>Frustrating!</a:t>
            </a:r>
            <a:endParaRPr/>
          </a:p>
        </p:txBody>
      </p:sp>
      <p:sp>
        <p:nvSpPr>
          <p:cNvPr id="1352" name="Google Shape;1352;p53"/>
          <p:cNvSpPr/>
          <p:nvPr/>
        </p:nvSpPr>
        <p:spPr>
          <a:xfrm>
            <a:off x="3505520" y="1778602"/>
            <a:ext cx="209544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Calibri"/>
                <a:ea typeface="Calibri"/>
                <a:cs typeface="Calibri"/>
                <a:sym typeface="Calibri"/>
              </a:rPr>
              <a:t>Comfortable Risk</a:t>
            </a:r>
            <a:endParaRPr/>
          </a:p>
        </p:txBody>
      </p:sp>
      <p:sp>
        <p:nvSpPr>
          <p:cNvPr id="1353" name="Google Shape;1353;p53"/>
          <p:cNvSpPr/>
          <p:nvPr/>
        </p:nvSpPr>
        <p:spPr>
          <a:xfrm>
            <a:off x="5923627" y="1805236"/>
            <a:ext cx="119848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lt1"/>
                </a:solidFill>
                <a:latin typeface="Calibri"/>
                <a:ea typeface="Calibri"/>
                <a:cs typeface="Calibri"/>
                <a:sym typeface="Calibri"/>
              </a:rPr>
              <a:t>Too Much Risk</a:t>
            </a:r>
            <a:endParaRPr/>
          </a:p>
        </p:txBody>
      </p:sp>
      <p:sp>
        <p:nvSpPr>
          <p:cNvPr id="1354" name="Google Shape;1354;p53"/>
          <p:cNvSpPr/>
          <p:nvPr/>
        </p:nvSpPr>
        <p:spPr>
          <a:xfrm>
            <a:off x="419406" y="2730212"/>
            <a:ext cx="1995038"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lt1"/>
                </a:solidFill>
                <a:latin typeface="Calibri"/>
                <a:ea typeface="Calibri"/>
                <a:cs typeface="Calibri"/>
                <a:sym typeface="Calibri"/>
              </a:rPr>
              <a:t>No risk robs the choices of meaning. </a:t>
            </a:r>
            <a:endParaRPr/>
          </a:p>
          <a:p>
            <a:pPr indent="0" lvl="0" marL="0" marR="0" rtl="0" algn="ctr">
              <a:spcBef>
                <a:spcPts val="0"/>
              </a:spcBef>
              <a:spcAft>
                <a:spcPts val="0"/>
              </a:spcAft>
              <a:buNone/>
            </a:pPr>
            <a:r>
              <a:t/>
            </a:r>
            <a:endParaRPr sz="1500">
              <a:solidFill>
                <a:schemeClr val="lt1"/>
              </a:solidFill>
              <a:latin typeface="Calibri"/>
              <a:ea typeface="Calibri"/>
              <a:cs typeface="Calibri"/>
              <a:sym typeface="Calibri"/>
            </a:endParaRPr>
          </a:p>
          <a:p>
            <a:pPr indent="0" lvl="0" marL="0" marR="0" rtl="0" algn="ctr">
              <a:spcBef>
                <a:spcPts val="0"/>
              </a:spcBef>
              <a:spcAft>
                <a:spcPts val="0"/>
              </a:spcAft>
              <a:buNone/>
            </a:pPr>
            <a:r>
              <a:rPr b="1" lang="en-US" sz="1500">
                <a:solidFill>
                  <a:schemeClr val="lt1"/>
                </a:solidFill>
                <a:latin typeface="Calibri"/>
                <a:ea typeface="Calibri"/>
                <a:cs typeface="Calibri"/>
                <a:sym typeface="Calibri"/>
              </a:rPr>
              <a:t>Boring!</a:t>
            </a:r>
            <a:endParaRPr/>
          </a:p>
        </p:txBody>
      </p:sp>
      <p:sp>
        <p:nvSpPr>
          <p:cNvPr id="1355" name="Google Shape;1355;p53"/>
          <p:cNvSpPr/>
          <p:nvPr/>
        </p:nvSpPr>
        <p:spPr>
          <a:xfrm>
            <a:off x="2018256" y="1805236"/>
            <a:ext cx="68640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lt1"/>
                </a:solidFill>
                <a:latin typeface="Calibri"/>
                <a:ea typeface="Calibri"/>
                <a:cs typeface="Calibri"/>
                <a:sym typeface="Calibri"/>
              </a:rPr>
              <a:t>No Risk</a:t>
            </a:r>
            <a:endParaRPr/>
          </a:p>
        </p:txBody>
      </p:sp>
      <p:sp>
        <p:nvSpPr>
          <p:cNvPr id="1356" name="Google Shape;1356;p53"/>
          <p:cNvSpPr txBox="1"/>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pic>
        <p:nvPicPr>
          <p:cNvPr descr="A person wearing sunglasses&#10;&#10;Description automatically generated with low confidence" id="1361" name="Google Shape;1361;p54"/>
          <p:cNvPicPr preferRelativeResize="0"/>
          <p:nvPr/>
        </p:nvPicPr>
        <p:blipFill rotWithShape="1">
          <a:blip r:embed="rId3">
            <a:alphaModFix/>
          </a:blip>
          <a:srcRect b="0" l="28927" r="28812" t="0"/>
          <a:stretch/>
        </p:blipFill>
        <p:spPr>
          <a:xfrm>
            <a:off x="648161" y="2274089"/>
            <a:ext cx="775895" cy="1861432"/>
          </a:xfrm>
          <a:prstGeom prst="rect">
            <a:avLst/>
          </a:prstGeom>
          <a:noFill/>
          <a:ln>
            <a:noFill/>
          </a:ln>
        </p:spPr>
      </p:pic>
      <p:sp>
        <p:nvSpPr>
          <p:cNvPr id="1362" name="Google Shape;1362;p5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EMERGENT DESIGN:  </a:t>
            </a:r>
            <a:r>
              <a:rPr lang="en-US" sz="2700"/>
              <a:t>1 + 1 = 3</a:t>
            </a:r>
            <a:endParaRPr/>
          </a:p>
        </p:txBody>
      </p:sp>
      <p:pic>
        <p:nvPicPr>
          <p:cNvPr id="1363" name="Google Shape;1363;p54"/>
          <p:cNvPicPr preferRelativeResize="0"/>
          <p:nvPr/>
        </p:nvPicPr>
        <p:blipFill rotWithShape="1">
          <a:blip r:embed="rId4">
            <a:alphaModFix/>
          </a:blip>
          <a:srcRect b="0" l="15" r="15" t="0"/>
          <a:stretch/>
        </p:blipFill>
        <p:spPr>
          <a:xfrm>
            <a:off x="5199019" y="1952699"/>
            <a:ext cx="2451150" cy="2583024"/>
          </a:xfrm>
          <a:prstGeom prst="rect">
            <a:avLst/>
          </a:prstGeom>
          <a:noFill/>
          <a:ln>
            <a:noFill/>
          </a:ln>
        </p:spPr>
      </p:pic>
      <p:sp>
        <p:nvSpPr>
          <p:cNvPr id="1364" name="Google Shape;1364;p5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365" name="Google Shape;1365;p54"/>
          <p:cNvSpPr txBox="1"/>
          <p:nvPr/>
        </p:nvSpPr>
        <p:spPr>
          <a:xfrm>
            <a:off x="659958" y="1010475"/>
            <a:ext cx="53348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Design rules &amp; mechanics that interact with each other.</a:t>
            </a:r>
            <a:endParaRPr sz="1800">
              <a:solidFill>
                <a:schemeClr val="lt1"/>
              </a:solidFill>
              <a:latin typeface="Calibri"/>
              <a:ea typeface="Calibri"/>
              <a:cs typeface="Calibri"/>
              <a:sym typeface="Calibri"/>
            </a:endParaRPr>
          </a:p>
        </p:txBody>
      </p:sp>
      <p:pic>
        <p:nvPicPr>
          <p:cNvPr descr="A person wearing sunglasses&#10;&#10;Description automatically generated with low confidence" id="1366" name="Google Shape;1366;p54"/>
          <p:cNvPicPr preferRelativeResize="0"/>
          <p:nvPr/>
        </p:nvPicPr>
        <p:blipFill rotWithShape="1">
          <a:blip r:embed="rId3">
            <a:alphaModFix/>
          </a:blip>
          <a:srcRect b="0" l="28928" r="28809" t="0"/>
          <a:stretch/>
        </p:blipFill>
        <p:spPr>
          <a:xfrm>
            <a:off x="1703476" y="1692474"/>
            <a:ext cx="681500" cy="1634977"/>
          </a:xfrm>
          <a:prstGeom prst="rect">
            <a:avLst/>
          </a:prstGeom>
          <a:noFill/>
          <a:ln>
            <a:noFill/>
          </a:ln>
        </p:spPr>
      </p:pic>
      <p:pic>
        <p:nvPicPr>
          <p:cNvPr descr="A person wearing sunglasses&#10;&#10;Description automatically generated with low confidence" id="1367" name="Google Shape;1367;p54"/>
          <p:cNvPicPr preferRelativeResize="0"/>
          <p:nvPr/>
        </p:nvPicPr>
        <p:blipFill rotWithShape="1">
          <a:blip r:embed="rId3">
            <a:alphaModFix/>
          </a:blip>
          <a:srcRect b="0" l="28928" r="28809" t="0"/>
          <a:stretch/>
        </p:blipFill>
        <p:spPr>
          <a:xfrm>
            <a:off x="2588526" y="2181374"/>
            <a:ext cx="681500" cy="1634977"/>
          </a:xfrm>
          <a:prstGeom prst="rect">
            <a:avLst/>
          </a:prstGeom>
          <a:noFill/>
          <a:ln>
            <a:noFill/>
          </a:ln>
        </p:spPr>
      </p:pic>
      <p:pic>
        <p:nvPicPr>
          <p:cNvPr descr="A red cylindrical object&#10;&#10;Description automatically generated with low confidence" id="1368" name="Google Shape;1368;p54"/>
          <p:cNvPicPr preferRelativeResize="0"/>
          <p:nvPr/>
        </p:nvPicPr>
        <p:blipFill rotWithShape="1">
          <a:blip r:embed="rId5">
            <a:alphaModFix/>
          </a:blip>
          <a:srcRect b="4478" l="22772" r="23608" t="7540"/>
          <a:stretch/>
        </p:blipFill>
        <p:spPr>
          <a:xfrm>
            <a:off x="1770263" y="3008626"/>
            <a:ext cx="885074" cy="14724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500"/>
                                        <p:tgtEl>
                                          <p:spTgt spid="1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g27a074dc7f9_0_92"/>
          <p:cNvSpPr txBox="1"/>
          <p:nvPr>
            <p:ph type="title"/>
          </p:nvPr>
        </p:nvSpPr>
        <p:spPr>
          <a:xfrm>
            <a:off x="514351" y="0"/>
            <a:ext cx="7598700" cy="1092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EMERGENT DESIGN:  </a:t>
            </a:r>
            <a:r>
              <a:rPr lang="en-US" sz="2700"/>
              <a:t>1 + 1 = 3</a:t>
            </a:r>
            <a:endParaRPr/>
          </a:p>
        </p:txBody>
      </p:sp>
      <p:sp>
        <p:nvSpPr>
          <p:cNvPr id="1374" name="Google Shape;1374;g27a074dc7f9_0_92"/>
          <p:cNvSpPr txBox="1"/>
          <p:nvPr>
            <p:ph idx="11" type="ftr"/>
          </p:nvPr>
        </p:nvSpPr>
        <p:spPr>
          <a:xfrm>
            <a:off x="0" y="4860131"/>
            <a:ext cx="2072100" cy="283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375" name="Google Shape;1375;g27a074dc7f9_0_92"/>
          <p:cNvSpPr txBox="1"/>
          <p:nvPr/>
        </p:nvSpPr>
        <p:spPr>
          <a:xfrm>
            <a:off x="659958" y="1010475"/>
            <a:ext cx="5334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Design rules &amp; mechanics that interact with each other.</a:t>
            </a:r>
            <a:endParaRPr sz="1800">
              <a:solidFill>
                <a:schemeClr val="lt1"/>
              </a:solidFill>
              <a:latin typeface="Calibri"/>
              <a:ea typeface="Calibri"/>
              <a:cs typeface="Calibri"/>
              <a:sym typeface="Calibri"/>
            </a:endParaRPr>
          </a:p>
        </p:txBody>
      </p:sp>
      <p:sp>
        <p:nvSpPr>
          <p:cNvPr id="1376" name="Google Shape;1376;g27a074dc7f9_0_92"/>
          <p:cNvSpPr/>
          <p:nvPr/>
        </p:nvSpPr>
        <p:spPr>
          <a:xfrm>
            <a:off x="1169900" y="1593488"/>
            <a:ext cx="1848300" cy="286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377" name="Google Shape;1377;g27a074dc7f9_0_92"/>
          <p:cNvPicPr preferRelativeResize="0"/>
          <p:nvPr/>
        </p:nvPicPr>
        <p:blipFill>
          <a:blip r:embed="rId3">
            <a:alphaModFix/>
          </a:blip>
          <a:stretch>
            <a:fillRect/>
          </a:stretch>
        </p:blipFill>
        <p:spPr>
          <a:xfrm>
            <a:off x="1318380" y="1965386"/>
            <a:ext cx="1551368" cy="1677532"/>
          </a:xfrm>
          <a:prstGeom prst="rect">
            <a:avLst/>
          </a:prstGeom>
          <a:noFill/>
          <a:ln>
            <a:noFill/>
          </a:ln>
        </p:spPr>
      </p:pic>
      <p:sp>
        <p:nvSpPr>
          <p:cNvPr id="1378" name="Google Shape;1378;g27a074dc7f9_0_92"/>
          <p:cNvSpPr/>
          <p:nvPr/>
        </p:nvSpPr>
        <p:spPr>
          <a:xfrm>
            <a:off x="1377714" y="1670047"/>
            <a:ext cx="1492200" cy="29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Doctor</a:t>
            </a:r>
            <a:endParaRPr>
              <a:latin typeface="Calibri"/>
              <a:ea typeface="Calibri"/>
              <a:cs typeface="Calibri"/>
              <a:sym typeface="Calibri"/>
            </a:endParaRPr>
          </a:p>
        </p:txBody>
      </p:sp>
      <p:sp>
        <p:nvSpPr>
          <p:cNvPr id="1379" name="Google Shape;1379;g27a074dc7f9_0_92"/>
          <p:cNvSpPr/>
          <p:nvPr/>
        </p:nvSpPr>
        <p:spPr>
          <a:xfrm>
            <a:off x="1347998" y="3704522"/>
            <a:ext cx="1492200" cy="66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Calibri"/>
                <a:ea typeface="Calibri"/>
                <a:cs typeface="Calibri"/>
                <a:sym typeface="Calibri"/>
              </a:rPr>
              <a:t>Can see 2 patients per turn</a:t>
            </a:r>
            <a:endParaRPr sz="1200">
              <a:latin typeface="Calibri"/>
              <a:ea typeface="Calibri"/>
              <a:cs typeface="Calibri"/>
              <a:sym typeface="Calibri"/>
            </a:endParaRPr>
          </a:p>
        </p:txBody>
      </p:sp>
      <p:sp>
        <p:nvSpPr>
          <p:cNvPr id="1380" name="Google Shape;1380;g27a074dc7f9_0_92"/>
          <p:cNvSpPr/>
          <p:nvPr/>
        </p:nvSpPr>
        <p:spPr>
          <a:xfrm>
            <a:off x="3735427" y="1556300"/>
            <a:ext cx="1848300" cy="286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81" name="Google Shape;1381;g27a074dc7f9_0_92"/>
          <p:cNvSpPr/>
          <p:nvPr/>
        </p:nvSpPr>
        <p:spPr>
          <a:xfrm>
            <a:off x="3943241" y="1632860"/>
            <a:ext cx="1492200" cy="29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Triage</a:t>
            </a:r>
            <a:endParaRPr>
              <a:latin typeface="Calibri"/>
              <a:ea typeface="Calibri"/>
              <a:cs typeface="Calibri"/>
              <a:sym typeface="Calibri"/>
            </a:endParaRPr>
          </a:p>
        </p:txBody>
      </p:sp>
      <p:sp>
        <p:nvSpPr>
          <p:cNvPr id="1382" name="Google Shape;1382;g27a074dc7f9_0_92"/>
          <p:cNvSpPr/>
          <p:nvPr/>
        </p:nvSpPr>
        <p:spPr>
          <a:xfrm>
            <a:off x="3913525" y="3667334"/>
            <a:ext cx="1492200" cy="66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Calibri"/>
                <a:ea typeface="Calibri"/>
                <a:cs typeface="Calibri"/>
                <a:sym typeface="Calibri"/>
              </a:rPr>
              <a:t>+2</a:t>
            </a:r>
            <a:r>
              <a:rPr lang="en-US" sz="1200">
                <a:latin typeface="Calibri"/>
                <a:ea typeface="Calibri"/>
                <a:cs typeface="Calibri"/>
                <a:sym typeface="Calibri"/>
              </a:rPr>
              <a:t> patients seen per turn</a:t>
            </a:r>
            <a:endParaRPr sz="1200">
              <a:latin typeface="Calibri"/>
              <a:ea typeface="Calibri"/>
              <a:cs typeface="Calibri"/>
              <a:sym typeface="Calibri"/>
            </a:endParaRPr>
          </a:p>
        </p:txBody>
      </p:sp>
      <p:pic>
        <p:nvPicPr>
          <p:cNvPr id="1383" name="Google Shape;1383;g27a074dc7f9_0_92"/>
          <p:cNvPicPr preferRelativeResize="0"/>
          <p:nvPr/>
        </p:nvPicPr>
        <p:blipFill>
          <a:blip r:embed="rId4">
            <a:alphaModFix/>
          </a:blip>
          <a:stretch>
            <a:fillRect/>
          </a:stretch>
        </p:blipFill>
        <p:spPr>
          <a:xfrm>
            <a:off x="4082102" y="2150837"/>
            <a:ext cx="1214409" cy="1516497"/>
          </a:xfrm>
          <a:prstGeom prst="rect">
            <a:avLst/>
          </a:prstGeom>
          <a:noFill/>
          <a:ln>
            <a:noFill/>
          </a:ln>
        </p:spPr>
      </p:pic>
      <p:sp>
        <p:nvSpPr>
          <p:cNvPr id="1384" name="Google Shape;1384;g27a074dc7f9_0_92"/>
          <p:cNvSpPr/>
          <p:nvPr/>
        </p:nvSpPr>
        <p:spPr>
          <a:xfrm>
            <a:off x="6152697" y="1556300"/>
            <a:ext cx="1848300" cy="286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85" name="Google Shape;1385;g27a074dc7f9_0_92"/>
          <p:cNvSpPr/>
          <p:nvPr/>
        </p:nvSpPr>
        <p:spPr>
          <a:xfrm>
            <a:off x="6360510" y="1632860"/>
            <a:ext cx="1492200" cy="295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latin typeface="Calibri"/>
                <a:ea typeface="Calibri"/>
                <a:cs typeface="Calibri"/>
                <a:sym typeface="Calibri"/>
              </a:rPr>
              <a:t>Cadet Nurse</a:t>
            </a:r>
            <a:endParaRPr>
              <a:latin typeface="Calibri"/>
              <a:ea typeface="Calibri"/>
              <a:cs typeface="Calibri"/>
              <a:sym typeface="Calibri"/>
            </a:endParaRPr>
          </a:p>
        </p:txBody>
      </p:sp>
      <p:sp>
        <p:nvSpPr>
          <p:cNvPr id="1386" name="Google Shape;1386;g27a074dc7f9_0_92"/>
          <p:cNvSpPr/>
          <p:nvPr/>
        </p:nvSpPr>
        <p:spPr>
          <a:xfrm>
            <a:off x="6330795" y="3667334"/>
            <a:ext cx="1492200" cy="66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Calibri"/>
                <a:ea typeface="Calibri"/>
                <a:cs typeface="Calibri"/>
                <a:sym typeface="Calibri"/>
              </a:rPr>
              <a:t>See 1 Patient per Turn OR</a:t>
            </a:r>
            <a:br>
              <a:rPr lang="en-US" sz="1200">
                <a:latin typeface="Calibri"/>
                <a:ea typeface="Calibri"/>
                <a:cs typeface="Calibri"/>
                <a:sym typeface="Calibri"/>
              </a:rPr>
            </a:br>
            <a:r>
              <a:rPr lang="en-US" sz="1200">
                <a:latin typeface="Calibri"/>
                <a:ea typeface="Calibri"/>
                <a:cs typeface="Calibri"/>
                <a:sym typeface="Calibri"/>
              </a:rPr>
              <a:t>Can do Triage</a:t>
            </a:r>
            <a:endParaRPr sz="1200">
              <a:latin typeface="Calibri"/>
              <a:ea typeface="Calibri"/>
              <a:cs typeface="Calibri"/>
              <a:sym typeface="Calibri"/>
            </a:endParaRPr>
          </a:p>
        </p:txBody>
      </p:sp>
      <p:pic>
        <p:nvPicPr>
          <p:cNvPr id="1387" name="Google Shape;1387;g27a074dc7f9_0_92"/>
          <p:cNvPicPr preferRelativeResize="0"/>
          <p:nvPr/>
        </p:nvPicPr>
        <p:blipFill>
          <a:blip r:embed="rId5">
            <a:alphaModFix/>
          </a:blip>
          <a:stretch>
            <a:fillRect/>
          </a:stretch>
        </p:blipFill>
        <p:spPr>
          <a:xfrm>
            <a:off x="6446824" y="1980996"/>
            <a:ext cx="1178412" cy="163367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55"/>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ENVISION GAMEPLAY</a:t>
            </a:r>
            <a:endParaRPr b="1"/>
          </a:p>
        </p:txBody>
      </p:sp>
      <p:sp>
        <p:nvSpPr>
          <p:cNvPr id="1393" name="Google Shape;1393;p55"/>
          <p:cNvSpPr txBox="1"/>
          <p:nvPr>
            <p:ph idx="1" type="body"/>
          </p:nvPr>
        </p:nvSpPr>
        <p:spPr>
          <a:xfrm>
            <a:off x="514351" y="1092200"/>
            <a:ext cx="7598569" cy="3251201"/>
          </a:xfrm>
          <a:prstGeom prst="rect">
            <a:avLst/>
          </a:prstGeom>
          <a:noFill/>
          <a:ln>
            <a:noFill/>
          </a:ln>
        </p:spPr>
        <p:txBody>
          <a:bodyPr anchorCtr="0" anchor="ctr" bIns="45700" lIns="91425" spcFirstLastPara="1" rIns="91425" wrap="square" tIns="45700">
            <a:normAutofit lnSpcReduction="10000"/>
          </a:bodyPr>
          <a:lstStyle/>
          <a:p>
            <a:pPr indent="-214313" lvl="0" marL="214313" rtl="0" algn="l">
              <a:spcBef>
                <a:spcPts val="0"/>
              </a:spcBef>
              <a:spcAft>
                <a:spcPts val="0"/>
              </a:spcAft>
              <a:buSzPts val="1600"/>
              <a:buChar char="•"/>
            </a:pPr>
            <a:r>
              <a:rPr b="1" lang="en-US" sz="1600"/>
              <a:t>Deliverable</a:t>
            </a:r>
            <a:r>
              <a:rPr lang="en-US" sz="1600"/>
              <a:t>: </a:t>
            </a:r>
            <a:endParaRPr/>
          </a:p>
          <a:p>
            <a:pPr indent="-214312" lvl="1" marL="557213" rtl="0" algn="l">
              <a:spcBef>
                <a:spcPts val="750"/>
              </a:spcBef>
              <a:spcAft>
                <a:spcPts val="0"/>
              </a:spcAft>
              <a:buSzPts val="1400"/>
              <a:buChar char="•"/>
            </a:pPr>
            <a:r>
              <a:rPr b="1" lang="en-US" sz="1400"/>
              <a:t>1 – 2</a:t>
            </a:r>
            <a:r>
              <a:rPr lang="en-US" sz="1400"/>
              <a:t> Actions that players will perform as the key gameplay</a:t>
            </a:r>
            <a:endParaRPr/>
          </a:p>
          <a:p>
            <a:pPr indent="-214312" lvl="1" marL="557213" rtl="0" algn="l">
              <a:spcBef>
                <a:spcPts val="750"/>
              </a:spcBef>
              <a:spcAft>
                <a:spcPts val="0"/>
              </a:spcAft>
              <a:buSzPts val="1400"/>
              <a:buChar char="•"/>
            </a:pPr>
            <a:r>
              <a:rPr lang="en-US" sz="1400"/>
              <a:t>The Gameplay Flow (</a:t>
            </a:r>
            <a:r>
              <a:rPr i="1" lang="en-US" sz="1400"/>
              <a:t>do this first, then this, then this</a:t>
            </a:r>
            <a:r>
              <a:rPr lang="en-US" sz="1400"/>
              <a:t>)</a:t>
            </a:r>
            <a:endParaRPr/>
          </a:p>
          <a:p>
            <a:pPr indent="-214312" lvl="1" marL="557213" rtl="0" algn="l">
              <a:spcBef>
                <a:spcPts val="750"/>
              </a:spcBef>
              <a:spcAft>
                <a:spcPts val="0"/>
              </a:spcAft>
              <a:buSzPts val="1400"/>
              <a:buChar char="•"/>
            </a:pPr>
            <a:r>
              <a:rPr lang="en-US" sz="1400"/>
              <a:t>Success and Fail conditions (1</a:t>
            </a:r>
            <a:r>
              <a:rPr baseline="30000" lang="en-US" sz="1400"/>
              <a:t>st</a:t>
            </a:r>
            <a:r>
              <a:rPr lang="en-US" sz="1400"/>
              <a:t> Pass)</a:t>
            </a:r>
            <a:endParaRPr/>
          </a:p>
          <a:p>
            <a:pPr indent="-214313" lvl="0" marL="214313" rtl="0" algn="l">
              <a:spcBef>
                <a:spcPts val="750"/>
              </a:spcBef>
              <a:spcAft>
                <a:spcPts val="0"/>
              </a:spcAft>
              <a:buSzPts val="1600"/>
              <a:buChar char="•"/>
            </a:pPr>
            <a:r>
              <a:rPr b="1" lang="en-US" sz="1600"/>
              <a:t>Process</a:t>
            </a:r>
            <a:r>
              <a:rPr lang="en-US" sz="1600"/>
              <a:t>:</a:t>
            </a:r>
            <a:endParaRPr/>
          </a:p>
          <a:p>
            <a:pPr indent="-257175" lvl="1" marL="514350" rtl="0" algn="l">
              <a:spcBef>
                <a:spcPts val="750"/>
              </a:spcBef>
              <a:spcAft>
                <a:spcPts val="0"/>
              </a:spcAft>
              <a:buSzPts val="1400"/>
              <a:buFont typeface="Calibri"/>
              <a:buAutoNum type="arabicPeriod"/>
            </a:pPr>
            <a:r>
              <a:rPr lang="en-US" sz="1400"/>
              <a:t>Discuss Challenges that require the player to make choices based on their understanding the concepts</a:t>
            </a:r>
            <a:endParaRPr sz="1400"/>
          </a:p>
          <a:p>
            <a:pPr indent="-257175" lvl="1" marL="514350" rtl="0" algn="l">
              <a:spcBef>
                <a:spcPts val="750"/>
              </a:spcBef>
              <a:spcAft>
                <a:spcPts val="0"/>
              </a:spcAft>
              <a:buSzPts val="1400"/>
              <a:buAutoNum type="arabicPeriod"/>
            </a:pPr>
            <a:r>
              <a:rPr lang="en-US" sz="1400"/>
              <a:t>Reference real life use of the curriculum concepts or skills</a:t>
            </a:r>
            <a:endParaRPr sz="1400"/>
          </a:p>
          <a:p>
            <a:pPr indent="-257175" lvl="1" marL="514350" rtl="0" algn="l">
              <a:spcBef>
                <a:spcPts val="750"/>
              </a:spcBef>
              <a:spcAft>
                <a:spcPts val="0"/>
              </a:spcAft>
              <a:buSzPts val="1400"/>
              <a:buFont typeface="Calibri"/>
              <a:buAutoNum type="arabicPeriod"/>
            </a:pPr>
            <a:r>
              <a:rPr lang="en-US" sz="1400"/>
              <a:t>Define the actions the player would do that use the concepts</a:t>
            </a:r>
            <a:endParaRPr/>
          </a:p>
          <a:p>
            <a:pPr indent="-257175" lvl="1" marL="514350" rtl="0" algn="l">
              <a:spcBef>
                <a:spcPts val="750"/>
              </a:spcBef>
              <a:spcAft>
                <a:spcPts val="0"/>
              </a:spcAft>
              <a:buSzPts val="1400"/>
              <a:buFont typeface="Calibri"/>
              <a:buAutoNum type="arabicPeriod"/>
            </a:pPr>
            <a:r>
              <a:rPr lang="en-US" sz="1400"/>
              <a:t>Describe how player choices and actions can lead to winning or losing </a:t>
            </a:r>
            <a:endParaRPr/>
          </a:p>
          <a:p>
            <a:pPr indent="-257175" lvl="1" marL="514350" rtl="0" algn="l">
              <a:spcBef>
                <a:spcPts val="750"/>
              </a:spcBef>
              <a:spcAft>
                <a:spcPts val="0"/>
              </a:spcAft>
              <a:buSzPts val="1400"/>
              <a:buFont typeface="Calibri"/>
              <a:buAutoNum type="arabicPeriod"/>
            </a:pPr>
            <a:r>
              <a:rPr lang="en-US" sz="1400"/>
              <a:t>Write the rules for performing, succeeding, and failing the actions.</a:t>
            </a:r>
            <a:endParaRPr/>
          </a:p>
        </p:txBody>
      </p:sp>
      <p:sp>
        <p:nvSpPr>
          <p:cNvPr id="1394" name="Google Shape;1394;p5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pic>
        <p:nvPicPr>
          <p:cNvPr descr="A picture containing timeline&#10;&#10;Description automatically generated" id="1399" name="Google Shape;1399;p57"/>
          <p:cNvPicPr preferRelativeResize="0"/>
          <p:nvPr/>
        </p:nvPicPr>
        <p:blipFill rotWithShape="1">
          <a:blip r:embed="rId3">
            <a:alphaModFix/>
          </a:blip>
          <a:srcRect b="0" l="0" r="0" t="0"/>
          <a:stretch/>
        </p:blipFill>
        <p:spPr>
          <a:xfrm>
            <a:off x="135172" y="79519"/>
            <a:ext cx="8873656" cy="4984462"/>
          </a:xfrm>
          <a:prstGeom prst="rect">
            <a:avLst/>
          </a:prstGeom>
          <a:noFill/>
          <a:ln>
            <a:noFill/>
          </a:ln>
        </p:spPr>
      </p:pic>
      <p:sp>
        <p:nvSpPr>
          <p:cNvPr id="1400" name="Google Shape;1400;p57"/>
          <p:cNvSpPr/>
          <p:nvPr/>
        </p:nvSpPr>
        <p:spPr>
          <a:xfrm>
            <a:off x="2909400" y="3875350"/>
            <a:ext cx="3325200" cy="735900"/>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 minutes!</a:t>
            </a:r>
            <a:endParaRPr sz="360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58"/>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CONCEPT DEV: </a:t>
            </a:r>
            <a:r>
              <a:rPr b="1" lang="en-US"/>
              <a:t>FINAL CONCEPT</a:t>
            </a:r>
            <a:endParaRPr b="1"/>
          </a:p>
        </p:txBody>
      </p:sp>
      <p:sp>
        <p:nvSpPr>
          <p:cNvPr id="1406" name="Google Shape;1406;p58"/>
          <p:cNvSpPr txBox="1"/>
          <p:nvPr>
            <p:ph idx="1" type="body"/>
          </p:nvPr>
        </p:nvSpPr>
        <p:spPr>
          <a:xfrm>
            <a:off x="514352" y="1086356"/>
            <a:ext cx="7015162" cy="3750658"/>
          </a:xfrm>
          <a:prstGeom prst="rect">
            <a:avLst/>
          </a:prstGeom>
          <a:noFill/>
          <a:ln>
            <a:noFill/>
          </a:ln>
        </p:spPr>
        <p:txBody>
          <a:bodyPr anchorCtr="0" anchor="ctr" bIns="45700" lIns="91425" spcFirstLastPara="1" rIns="91425" wrap="square" tIns="45700">
            <a:normAutofit/>
          </a:bodyPr>
          <a:lstStyle/>
          <a:p>
            <a:pPr indent="0" lvl="1" marL="342900" rtl="0" algn="l">
              <a:spcBef>
                <a:spcPts val="0"/>
              </a:spcBef>
              <a:spcAft>
                <a:spcPts val="0"/>
              </a:spcAft>
              <a:buSzPts val="1500"/>
              <a:buNone/>
            </a:pPr>
            <a:r>
              <a:rPr i="1" lang="en-US" sz="1500"/>
              <a:t>NOTE – creating and playtesting the prototype will almost certainly evolve the game. But it is essential to have a concept that COULD work as a starting point.</a:t>
            </a:r>
            <a:endParaRPr/>
          </a:p>
          <a:p>
            <a:pPr indent="0" lvl="1" marL="342900" rtl="0" algn="l">
              <a:spcBef>
                <a:spcPts val="750"/>
              </a:spcBef>
              <a:spcAft>
                <a:spcPts val="0"/>
              </a:spcAft>
              <a:buSzPts val="1500"/>
              <a:buNone/>
            </a:pPr>
            <a:r>
              <a:t/>
            </a:r>
            <a:endParaRPr i="1" sz="1500"/>
          </a:p>
          <a:p>
            <a:pPr indent="-214313" lvl="0" marL="214313" rtl="0" algn="l">
              <a:spcBef>
                <a:spcPts val="750"/>
              </a:spcBef>
              <a:spcAft>
                <a:spcPts val="0"/>
              </a:spcAft>
              <a:buSzPts val="2400"/>
              <a:buChar char="•"/>
            </a:pPr>
            <a:r>
              <a:rPr b="1" lang="en-US" sz="2400"/>
              <a:t>Deliverable</a:t>
            </a:r>
            <a:r>
              <a:rPr lang="en-US" sz="2400"/>
              <a:t>: </a:t>
            </a:r>
            <a:endParaRPr/>
          </a:p>
          <a:p>
            <a:pPr indent="-214312" lvl="1" marL="557213" rtl="0" algn="l">
              <a:spcBef>
                <a:spcPts val="750"/>
              </a:spcBef>
              <a:spcAft>
                <a:spcPts val="0"/>
              </a:spcAft>
              <a:buSzPts val="2400"/>
              <a:buChar char="•"/>
            </a:pPr>
            <a:r>
              <a:rPr lang="en-US" sz="2400"/>
              <a:t>Completed Concept</a:t>
            </a:r>
            <a:endParaRPr/>
          </a:p>
          <a:p>
            <a:pPr indent="-214313" lvl="0" marL="214313" rtl="0" algn="l">
              <a:spcBef>
                <a:spcPts val="750"/>
              </a:spcBef>
              <a:spcAft>
                <a:spcPts val="0"/>
              </a:spcAft>
              <a:buSzPts val="2400"/>
              <a:buChar char="•"/>
            </a:pPr>
            <a:r>
              <a:rPr b="1" lang="en-US" sz="2400"/>
              <a:t>Process</a:t>
            </a:r>
            <a:r>
              <a:rPr lang="en-US" sz="2400"/>
              <a:t>: </a:t>
            </a:r>
            <a:endParaRPr/>
          </a:p>
          <a:p>
            <a:pPr indent="-214312" lvl="1" marL="557213" rtl="0" algn="l">
              <a:spcBef>
                <a:spcPts val="750"/>
              </a:spcBef>
              <a:spcAft>
                <a:spcPts val="0"/>
              </a:spcAft>
              <a:buSzPts val="2100"/>
              <a:buChar char="•"/>
            </a:pPr>
            <a:r>
              <a:rPr lang="en-US" sz="2100"/>
              <a:t>Clarify and write up the final Concept </a:t>
            </a:r>
            <a:endParaRPr/>
          </a:p>
          <a:p>
            <a:pPr indent="-214312" lvl="1" marL="557213" rtl="0" algn="l">
              <a:spcBef>
                <a:spcPts val="750"/>
              </a:spcBef>
              <a:spcAft>
                <a:spcPts val="0"/>
              </a:spcAft>
              <a:buSzPts val="2100"/>
              <a:buChar char="•"/>
            </a:pPr>
            <a:r>
              <a:rPr lang="en-US" sz="2100"/>
              <a:t>This will be your guide for creating the playable prototype</a:t>
            </a:r>
            <a:endParaRPr/>
          </a:p>
        </p:txBody>
      </p:sp>
      <p:sp>
        <p:nvSpPr>
          <p:cNvPr id="1407" name="Google Shape;1407;p5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pic>
        <p:nvPicPr>
          <p:cNvPr descr="Graphical user interface, application&#10;&#10;Description automatically generated" id="1412" name="Google Shape;1412;p59"/>
          <p:cNvPicPr preferRelativeResize="0"/>
          <p:nvPr/>
        </p:nvPicPr>
        <p:blipFill rotWithShape="1">
          <a:blip r:embed="rId3">
            <a:alphaModFix/>
          </a:blip>
          <a:srcRect b="0" l="0" r="0" t="0"/>
          <a:stretch/>
        </p:blipFill>
        <p:spPr>
          <a:xfrm>
            <a:off x="190831" y="112600"/>
            <a:ext cx="8762338" cy="4918300"/>
          </a:xfrm>
          <a:prstGeom prst="rect">
            <a:avLst/>
          </a:prstGeom>
          <a:noFill/>
          <a:ln>
            <a:noFill/>
          </a:ln>
        </p:spPr>
      </p:pic>
      <p:sp>
        <p:nvSpPr>
          <p:cNvPr id="1413" name="Google Shape;1413;p59"/>
          <p:cNvSpPr/>
          <p:nvPr/>
        </p:nvSpPr>
        <p:spPr>
          <a:xfrm>
            <a:off x="2854300" y="4170375"/>
            <a:ext cx="3325200" cy="735900"/>
          </a:xfrm>
          <a:prstGeom prst="rect">
            <a:avLst/>
          </a:prstGeom>
          <a:solidFill>
            <a:schemeClr val="accent1"/>
          </a:solidFill>
          <a:ln cap="rnd" cmpd="sng" w="19050">
            <a:solidFill>
              <a:srgbClr val="7D2D8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Calibri"/>
                <a:ea typeface="Calibri"/>
                <a:cs typeface="Calibri"/>
                <a:sym typeface="Calibri"/>
              </a:rPr>
              <a:t>5 minutes!</a:t>
            </a:r>
            <a:endParaRPr sz="3600">
              <a:solidFill>
                <a:schemeClr val="l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7" name="Shape 1417"/>
        <p:cNvGrpSpPr/>
        <p:nvPr/>
      </p:nvGrpSpPr>
      <p:grpSpPr>
        <a:xfrm>
          <a:off x="0" y="0"/>
          <a:ext cx="0" cy="0"/>
          <a:chOff x="0" y="0"/>
          <a:chExt cx="0" cy="0"/>
        </a:xfrm>
      </p:grpSpPr>
      <p:pic>
        <p:nvPicPr>
          <p:cNvPr id="1418" name="Google Shape;1418;p60"/>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1419" name="Google Shape;1419;p60"/>
          <p:cNvSpPr txBox="1"/>
          <p:nvPr/>
        </p:nvSpPr>
        <p:spPr>
          <a:xfrm>
            <a:off x="6135737" y="479322"/>
            <a:ext cx="2514192" cy="2809976"/>
          </a:xfrm>
          <a:prstGeom prst="rect">
            <a:avLst/>
          </a:prstGeom>
          <a:noFill/>
          <a:ln>
            <a:noFill/>
          </a:ln>
        </p:spPr>
        <p:txBody>
          <a:bodyPr anchorCtr="0" anchor="b" bIns="45700" lIns="91425" spcFirstLastPara="1" rIns="91425" wrap="square" tIns="45700">
            <a:normAutofit/>
          </a:bodyPr>
          <a:lstStyle/>
          <a:p>
            <a:pPr indent="0" lvl="0" marL="0" marR="0" rtl="0" algn="r">
              <a:spcBef>
                <a:spcPts val="0"/>
              </a:spcBef>
              <a:spcAft>
                <a:spcPts val="0"/>
              </a:spcAft>
              <a:buNone/>
            </a:pPr>
            <a:r>
              <a:rPr lang="en-US" sz="4800" cap="none">
                <a:solidFill>
                  <a:schemeClr val="lt1"/>
                </a:solidFill>
                <a:latin typeface="Calibri"/>
                <a:ea typeface="Calibri"/>
                <a:cs typeface="Calibri"/>
                <a:sym typeface="Calibri"/>
              </a:rPr>
              <a:t>BREAK!</a:t>
            </a:r>
            <a:endParaRPr/>
          </a:p>
        </p:txBody>
      </p:sp>
      <p:pic>
        <p:nvPicPr>
          <p:cNvPr descr="Coffee" id="1420" name="Google Shape;1420;p60"/>
          <p:cNvPicPr preferRelativeResize="0"/>
          <p:nvPr/>
        </p:nvPicPr>
        <p:blipFill rotWithShape="1">
          <a:blip r:embed="rId5">
            <a:alphaModFix/>
          </a:blip>
          <a:srcRect b="0" l="0" r="0" t="0"/>
          <a:stretch/>
        </p:blipFill>
        <p:spPr>
          <a:xfrm>
            <a:off x="973598" y="479323"/>
            <a:ext cx="4188540" cy="4188540"/>
          </a:xfrm>
          <a:prstGeom prst="roundRect">
            <a:avLst>
              <a:gd fmla="val 4380"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420"/>
                                        </p:tgtEl>
                                        <p:attrNameLst>
                                          <p:attrName>style.visibility</p:attrName>
                                        </p:attrNameLst>
                                      </p:cBhvr>
                                      <p:to>
                                        <p:strVal val="visible"/>
                                      </p:to>
                                    </p:set>
                                    <p:animEffect filter="fade" transition="in">
                                      <p:cBhvr>
                                        <p:cTn dur="700"/>
                                        <p:tgtEl>
                                          <p:spTgt spid="1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4" name="Shape 1424"/>
        <p:cNvGrpSpPr/>
        <p:nvPr/>
      </p:nvGrpSpPr>
      <p:grpSpPr>
        <a:xfrm>
          <a:off x="0" y="0"/>
          <a:ext cx="0" cy="0"/>
          <a:chOff x="0" y="0"/>
          <a:chExt cx="0" cy="0"/>
        </a:xfrm>
      </p:grpSpPr>
      <p:pic>
        <p:nvPicPr>
          <p:cNvPr id="1425" name="Google Shape;1425;g27a074dc7f9_0_169"/>
          <p:cNvPicPr preferRelativeResize="0"/>
          <p:nvPr/>
        </p:nvPicPr>
        <p:blipFill rotWithShape="1">
          <a:blip r:embed="rId4">
            <a:alphaModFix/>
          </a:blip>
          <a:srcRect b="0" l="0" r="0" t="0"/>
          <a:stretch/>
        </p:blipFill>
        <p:spPr>
          <a:xfrm>
            <a:off x="0" y="0"/>
            <a:ext cx="9141619" cy="5142161"/>
          </a:xfrm>
          <a:prstGeom prst="rect">
            <a:avLst/>
          </a:prstGeom>
          <a:noFill/>
          <a:ln>
            <a:noFill/>
          </a:ln>
        </p:spPr>
      </p:pic>
      <p:sp>
        <p:nvSpPr>
          <p:cNvPr id="1426" name="Google Shape;1426;g27a074dc7f9_0_169"/>
          <p:cNvSpPr txBox="1"/>
          <p:nvPr>
            <p:ph type="title"/>
          </p:nvPr>
        </p:nvSpPr>
        <p:spPr>
          <a:xfrm>
            <a:off x="6407887" y="456647"/>
            <a:ext cx="2514300" cy="28101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lt1"/>
              </a:buClr>
              <a:buSzPts val="3700"/>
              <a:buFont typeface="Calibri"/>
              <a:buNone/>
            </a:pPr>
            <a:r>
              <a:rPr b="0" i="0" lang="en-US" sz="3700"/>
              <a:t>WORKSHOP SCHEDULE</a:t>
            </a:r>
            <a:br>
              <a:rPr b="0" i="0" lang="en-US" sz="3700"/>
            </a:br>
            <a:br>
              <a:rPr b="0" i="0" lang="en-US" sz="3700"/>
            </a:br>
            <a:r>
              <a:rPr b="0" i="0" lang="en-US" sz="3700"/>
              <a:t>OVERVIEW</a:t>
            </a:r>
            <a:endParaRPr/>
          </a:p>
        </p:txBody>
      </p:sp>
      <p:sp>
        <p:nvSpPr>
          <p:cNvPr id="1427" name="Google Shape;1427;g27a074dc7f9_0_169"/>
          <p:cNvSpPr txBox="1"/>
          <p:nvPr>
            <p:ph idx="11" type="ftr"/>
          </p:nvPr>
        </p:nvSpPr>
        <p:spPr>
          <a:xfrm>
            <a:off x="539747" y="4793765"/>
            <a:ext cx="50721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pic>
        <p:nvPicPr>
          <p:cNvPr id="1428" name="Google Shape;1428;g27a074dc7f9_0_169"/>
          <p:cNvPicPr preferRelativeResize="0"/>
          <p:nvPr/>
        </p:nvPicPr>
        <p:blipFill>
          <a:blip r:embed="rId5">
            <a:alphaModFix/>
          </a:blip>
          <a:stretch>
            <a:fillRect/>
          </a:stretch>
        </p:blipFill>
        <p:spPr>
          <a:xfrm>
            <a:off x="143850" y="259075"/>
            <a:ext cx="6105126" cy="43769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p61"/>
          <p:cNvSpPr txBox="1"/>
          <p:nvPr>
            <p:ph type="title"/>
          </p:nvPr>
        </p:nvSpPr>
        <p:spPr>
          <a:xfrm>
            <a:off x="1592709" y="4102663"/>
            <a:ext cx="5915025" cy="575483"/>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PROTOTYPE: VERY SHORT LECTURE</a:t>
            </a:r>
            <a:endParaRPr/>
          </a:p>
        </p:txBody>
      </p:sp>
      <p:pic>
        <p:nvPicPr>
          <p:cNvPr descr="Image result for prototyping board game" id="1434" name="Google Shape;1434;p61"/>
          <p:cNvPicPr preferRelativeResize="0"/>
          <p:nvPr/>
        </p:nvPicPr>
        <p:blipFill rotWithShape="1">
          <a:blip r:embed="rId3">
            <a:alphaModFix/>
          </a:blip>
          <a:srcRect b="0" l="0" r="0" t="0"/>
          <a:stretch/>
        </p:blipFill>
        <p:spPr>
          <a:xfrm>
            <a:off x="3485181" y="461000"/>
            <a:ext cx="1812617" cy="1359462"/>
          </a:xfrm>
          <a:prstGeom prst="rect">
            <a:avLst/>
          </a:prstGeom>
          <a:noFill/>
          <a:ln>
            <a:noFill/>
          </a:ln>
        </p:spPr>
      </p:pic>
      <p:pic>
        <p:nvPicPr>
          <p:cNvPr descr="Image result for board game jam" id="1435" name="Google Shape;1435;p61"/>
          <p:cNvPicPr preferRelativeResize="0"/>
          <p:nvPr/>
        </p:nvPicPr>
        <p:blipFill rotWithShape="1">
          <a:blip r:embed="rId4">
            <a:alphaModFix/>
          </a:blip>
          <a:srcRect b="0" l="0" r="0" t="0"/>
          <a:stretch/>
        </p:blipFill>
        <p:spPr>
          <a:xfrm>
            <a:off x="5866072" y="1474528"/>
            <a:ext cx="1641662" cy="1231247"/>
          </a:xfrm>
          <a:prstGeom prst="rect">
            <a:avLst/>
          </a:prstGeom>
          <a:noFill/>
          <a:ln>
            <a:noFill/>
          </a:ln>
        </p:spPr>
      </p:pic>
      <p:pic>
        <p:nvPicPr>
          <p:cNvPr descr="Image result for writing rules whiteboard" id="1436" name="Google Shape;1436;p61"/>
          <p:cNvPicPr preferRelativeResize="0"/>
          <p:nvPr/>
        </p:nvPicPr>
        <p:blipFill rotWithShape="1">
          <a:blip r:embed="rId5">
            <a:alphaModFix/>
          </a:blip>
          <a:srcRect b="0" l="0" r="0" t="0"/>
          <a:stretch/>
        </p:blipFill>
        <p:spPr>
          <a:xfrm>
            <a:off x="3747371" y="2493864"/>
            <a:ext cx="1795062" cy="1265893"/>
          </a:xfrm>
          <a:prstGeom prst="rect">
            <a:avLst/>
          </a:prstGeom>
          <a:noFill/>
          <a:ln>
            <a:noFill/>
          </a:ln>
        </p:spPr>
      </p:pic>
      <p:pic>
        <p:nvPicPr>
          <p:cNvPr descr="Image result for making game pieces" id="1437" name="Google Shape;1437;p61"/>
          <p:cNvPicPr preferRelativeResize="0"/>
          <p:nvPr/>
        </p:nvPicPr>
        <p:blipFill rotWithShape="1">
          <a:blip r:embed="rId6">
            <a:alphaModFix/>
          </a:blip>
          <a:srcRect b="0" l="0" r="0" t="0"/>
          <a:stretch/>
        </p:blipFill>
        <p:spPr>
          <a:xfrm>
            <a:off x="1592709" y="2008849"/>
            <a:ext cx="1810061" cy="1238081"/>
          </a:xfrm>
          <a:prstGeom prst="rect">
            <a:avLst/>
          </a:prstGeom>
          <a:noFill/>
          <a:ln>
            <a:noFill/>
          </a:ln>
        </p:spPr>
      </p:pic>
      <p:sp>
        <p:nvSpPr>
          <p:cNvPr id="1438" name="Google Shape;1438;p61"/>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6"/>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WORKSHOP ELEMENTS</a:t>
            </a:r>
            <a:endParaRPr/>
          </a:p>
        </p:txBody>
      </p:sp>
      <p:sp>
        <p:nvSpPr>
          <p:cNvPr id="292" name="Google Shape;292;p6"/>
          <p:cNvSpPr txBox="1"/>
          <p:nvPr>
            <p:ph idx="1" type="body"/>
          </p:nvPr>
        </p:nvSpPr>
        <p:spPr>
          <a:xfrm>
            <a:off x="457200" y="1293524"/>
            <a:ext cx="5915025" cy="2791397"/>
          </a:xfrm>
          <a:prstGeom prst="rect">
            <a:avLst/>
          </a:prstGeom>
          <a:noFill/>
          <a:ln>
            <a:noFill/>
          </a:ln>
        </p:spPr>
        <p:txBody>
          <a:bodyPr anchorCtr="0" anchor="ctr" bIns="45700" lIns="91425" spcFirstLastPara="1" rIns="91425" wrap="square" tIns="45700">
            <a:normAutofit lnSpcReduction="10000"/>
          </a:bodyPr>
          <a:lstStyle/>
          <a:p>
            <a:pPr indent="0" lvl="0" marL="0" rtl="0" algn="l">
              <a:spcBef>
                <a:spcPts val="0"/>
              </a:spcBef>
              <a:spcAft>
                <a:spcPts val="0"/>
              </a:spcAft>
              <a:buSzPts val="2400"/>
              <a:buNone/>
            </a:pPr>
            <a:r>
              <a:rPr b="1" lang="en-US" sz="2400"/>
              <a:t>We WON’T be doing</a:t>
            </a:r>
            <a:endParaRPr/>
          </a:p>
          <a:p>
            <a:pPr indent="-214313" lvl="0" marL="214313" rtl="0" algn="l">
              <a:spcBef>
                <a:spcPts val="750"/>
              </a:spcBef>
              <a:spcAft>
                <a:spcPts val="0"/>
              </a:spcAft>
              <a:buSzPts val="2400"/>
              <a:buChar char="•"/>
            </a:pPr>
            <a:r>
              <a:rPr lang="en-US" sz="2400"/>
              <a:t>Using a Toolkit or specific Software</a:t>
            </a:r>
            <a:endParaRPr/>
          </a:p>
          <a:p>
            <a:pPr indent="-214313" lvl="0" marL="214313" rtl="0" algn="l">
              <a:spcBef>
                <a:spcPts val="750"/>
              </a:spcBef>
              <a:spcAft>
                <a:spcPts val="0"/>
              </a:spcAft>
              <a:buSzPts val="2400"/>
              <a:buChar char="•"/>
            </a:pPr>
            <a:r>
              <a:rPr lang="en-US" sz="2400"/>
              <a:t>Making a polished final game</a:t>
            </a:r>
            <a:endParaRPr/>
          </a:p>
          <a:p>
            <a:pPr indent="-214313" lvl="0" marL="214313" rtl="0" algn="l">
              <a:spcBef>
                <a:spcPts val="750"/>
              </a:spcBef>
              <a:spcAft>
                <a:spcPts val="0"/>
              </a:spcAft>
              <a:buSzPts val="2400"/>
              <a:buChar char="•"/>
            </a:pPr>
            <a:r>
              <a:rPr lang="en-US" sz="2400"/>
              <a:t>Making a Digital Game</a:t>
            </a:r>
            <a:endParaRPr/>
          </a:p>
          <a:p>
            <a:pPr indent="-214313" lvl="0" marL="214313" rtl="0" algn="l">
              <a:spcBef>
                <a:spcPts val="750"/>
              </a:spcBef>
              <a:spcAft>
                <a:spcPts val="0"/>
              </a:spcAft>
              <a:buSzPts val="2400"/>
              <a:buChar char="•"/>
            </a:pPr>
            <a:r>
              <a:rPr lang="en-US" sz="2400"/>
              <a:t>Being bored watching me do all the fun stuff! </a:t>
            </a:r>
            <a:endParaRPr/>
          </a:p>
          <a:p>
            <a:pPr indent="-61913" lvl="0" marL="214313" rtl="0" algn="l">
              <a:spcBef>
                <a:spcPts val="750"/>
              </a:spcBef>
              <a:spcAft>
                <a:spcPts val="0"/>
              </a:spcAft>
              <a:buSzPts val="2400"/>
              <a:buNone/>
            </a:pPr>
            <a:r>
              <a:t/>
            </a:r>
            <a:endParaRPr sz="2400"/>
          </a:p>
        </p:txBody>
      </p:sp>
      <p:grpSp>
        <p:nvGrpSpPr>
          <p:cNvPr id="293" name="Google Shape;293;p6"/>
          <p:cNvGrpSpPr/>
          <p:nvPr/>
        </p:nvGrpSpPr>
        <p:grpSpPr>
          <a:xfrm>
            <a:off x="6444991" y="1823382"/>
            <a:ext cx="2099774" cy="1351016"/>
            <a:chOff x="5253005" y="704875"/>
            <a:chExt cx="2099774" cy="1351016"/>
          </a:xfrm>
        </p:grpSpPr>
        <p:pic>
          <p:nvPicPr>
            <p:cNvPr descr="Related image" id="294" name="Google Shape;294;p6"/>
            <p:cNvPicPr preferRelativeResize="0"/>
            <p:nvPr/>
          </p:nvPicPr>
          <p:blipFill rotWithShape="1">
            <a:blip r:embed="rId3">
              <a:alphaModFix/>
            </a:blip>
            <a:srcRect b="0" l="0" r="0" t="0"/>
            <a:stretch/>
          </p:blipFill>
          <p:spPr>
            <a:xfrm>
              <a:off x="5253005" y="730642"/>
              <a:ext cx="2099774" cy="1299482"/>
            </a:xfrm>
            <a:prstGeom prst="rect">
              <a:avLst/>
            </a:prstGeom>
            <a:noFill/>
            <a:ln>
              <a:noFill/>
            </a:ln>
          </p:spPr>
        </p:pic>
        <p:grpSp>
          <p:nvGrpSpPr>
            <p:cNvPr id="295" name="Google Shape;295;p6"/>
            <p:cNvGrpSpPr/>
            <p:nvPr/>
          </p:nvGrpSpPr>
          <p:grpSpPr>
            <a:xfrm>
              <a:off x="5729288" y="704875"/>
              <a:ext cx="1351016" cy="1351016"/>
              <a:chOff x="5522334" y="449291"/>
              <a:chExt cx="2757371" cy="2757371"/>
            </a:xfrm>
          </p:grpSpPr>
          <p:sp>
            <p:nvSpPr>
              <p:cNvPr id="296" name="Google Shape;296;p6"/>
              <p:cNvSpPr/>
              <p:nvPr/>
            </p:nvSpPr>
            <p:spPr>
              <a:xfrm>
                <a:off x="5522334" y="449291"/>
                <a:ext cx="2757371" cy="2757371"/>
              </a:xfrm>
              <a:prstGeom prst="ellipse">
                <a:avLst/>
              </a:prstGeom>
              <a:noFill/>
              <a:ln cap="flat" cmpd="sng" w="762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cxnSp>
            <p:nvCxnSpPr>
              <p:cNvPr id="297" name="Google Shape;297;p6"/>
              <p:cNvCxnSpPr>
                <a:stCxn id="296" idx="7"/>
                <a:endCxn id="296" idx="3"/>
              </p:cNvCxnSpPr>
              <p:nvPr/>
            </p:nvCxnSpPr>
            <p:spPr>
              <a:xfrm flipH="1">
                <a:off x="5926197" y="853099"/>
                <a:ext cx="1949700" cy="1949700"/>
              </a:xfrm>
              <a:prstGeom prst="straightConnector1">
                <a:avLst/>
              </a:prstGeom>
              <a:noFill/>
              <a:ln cap="flat" cmpd="sng" w="76200">
                <a:solidFill>
                  <a:srgbClr val="FF0000"/>
                </a:solidFill>
                <a:prstDash val="solid"/>
                <a:round/>
                <a:headEnd len="sm" w="sm" type="none"/>
                <a:tailEnd len="sm" w="sm" type="none"/>
              </a:ln>
            </p:spPr>
          </p:cxnSp>
        </p:grpSp>
      </p:grpSp>
      <p:sp>
        <p:nvSpPr>
          <p:cNvPr id="298" name="Google Shape;298;p6"/>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animEffect filter="fade" transition="in">
                                      <p:cBhvr>
                                        <p:cTn dur="500"/>
                                        <p:tgtEl>
                                          <p:spTgt spid="2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animEffect filter="fade" transition="in">
                                      <p:cBhvr>
                                        <p:cTn dur="500"/>
                                        <p:tgtEl>
                                          <p:spTgt spid="2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animEffect filter="fade" transition="in">
                                      <p:cBhvr>
                                        <p:cTn dur="500"/>
                                        <p:tgtEl>
                                          <p:spTgt spid="2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animEffect filter="fade" transition="in">
                                      <p:cBhvr>
                                        <p:cTn dur="500"/>
                                        <p:tgtEl>
                                          <p:spTgt spid="2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4" st="4"/>
                                            </p:txEl>
                                          </p:spTgt>
                                        </p:tgtEl>
                                        <p:attrNameLst>
                                          <p:attrName>style.visibility</p:attrName>
                                        </p:attrNameLst>
                                      </p:cBhvr>
                                      <p:to>
                                        <p:strVal val="visible"/>
                                      </p:to>
                                    </p:set>
                                    <p:animEffect filter="fade" transition="in">
                                      <p:cBhvr>
                                        <p:cTn dur="500"/>
                                        <p:tgtEl>
                                          <p:spTgt spid="29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5" st="5"/>
                                            </p:txEl>
                                          </p:spTgt>
                                        </p:tgtEl>
                                        <p:attrNameLst>
                                          <p:attrName>style.visibility</p:attrName>
                                        </p:attrNameLst>
                                      </p:cBhvr>
                                      <p:to>
                                        <p:strVal val="visible"/>
                                      </p:to>
                                    </p:set>
                                    <p:animEffect filter="fade" transition="in">
                                      <p:cBhvr>
                                        <p:cTn dur="500"/>
                                        <p:tgtEl>
                                          <p:spTgt spid="292">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62"/>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WHAT IS A PROTOTYPE?</a:t>
            </a:r>
            <a:endParaRPr/>
          </a:p>
        </p:txBody>
      </p:sp>
      <p:sp>
        <p:nvSpPr>
          <p:cNvPr id="1444" name="Google Shape;1444;p62"/>
          <p:cNvSpPr txBox="1"/>
          <p:nvPr>
            <p:ph idx="1" type="body"/>
          </p:nvPr>
        </p:nvSpPr>
        <p:spPr>
          <a:xfrm>
            <a:off x="514351" y="1606551"/>
            <a:ext cx="7598569" cy="27368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2400"/>
              <a:buNone/>
            </a:pPr>
            <a:r>
              <a:rPr lang="en-US" sz="2400"/>
              <a:t>A </a:t>
            </a:r>
            <a:r>
              <a:rPr b="1" lang="en-US" sz="2400"/>
              <a:t>prototype</a:t>
            </a:r>
            <a:r>
              <a:rPr lang="en-US" sz="2400"/>
              <a:t> is a </a:t>
            </a:r>
            <a:r>
              <a:rPr lang="en-US" sz="2400" u="sng"/>
              <a:t>draft version </a:t>
            </a:r>
            <a:r>
              <a:rPr lang="en-US" sz="2400"/>
              <a:t>of a product that allows you to explore your ideas and show the intention behind a feature or the overall </a:t>
            </a:r>
            <a:r>
              <a:rPr b="1" lang="en-US" sz="2400"/>
              <a:t>design</a:t>
            </a:r>
            <a:r>
              <a:rPr lang="en-US" sz="2400"/>
              <a:t> concept to users before investing time and money into development.</a:t>
            </a:r>
            <a:endParaRPr/>
          </a:p>
          <a:p>
            <a:pPr indent="0" lvl="0" marL="0" rtl="0" algn="ctr">
              <a:spcBef>
                <a:spcPts val="750"/>
              </a:spcBef>
              <a:spcAft>
                <a:spcPts val="0"/>
              </a:spcAft>
              <a:buSzPts val="2800"/>
              <a:buNone/>
            </a:pPr>
            <a:r>
              <a:rPr b="1" lang="en-US" sz="2800"/>
              <a:t>- </a:t>
            </a:r>
            <a:r>
              <a:rPr lang="en-US" sz="2400" u="sng">
                <a:solidFill>
                  <a:schemeClr val="hlink"/>
                </a:solidFill>
                <a:hlinkClick r:id="rId3"/>
              </a:rPr>
              <a:t>https://www.usability.gov/how-to-and-tools/methods/prototyping.html</a:t>
            </a:r>
            <a:endParaRPr b="1" sz="2800"/>
          </a:p>
        </p:txBody>
      </p:sp>
      <p:sp>
        <p:nvSpPr>
          <p:cNvPr id="1445" name="Google Shape;1445;p6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63"/>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CONSIDERATIONS FOR THE DEVELOPMENT PHASE</a:t>
            </a:r>
            <a:endParaRPr/>
          </a:p>
        </p:txBody>
      </p:sp>
      <p:sp>
        <p:nvSpPr>
          <p:cNvPr id="1451" name="Google Shape;1451;p63"/>
          <p:cNvSpPr txBox="1"/>
          <p:nvPr>
            <p:ph idx="1" type="body"/>
          </p:nvPr>
        </p:nvSpPr>
        <p:spPr>
          <a:xfrm>
            <a:off x="581776" y="915376"/>
            <a:ext cx="7598700" cy="2736900"/>
          </a:xfrm>
          <a:prstGeom prst="rect">
            <a:avLst/>
          </a:prstGeom>
          <a:noFill/>
          <a:ln>
            <a:noFill/>
          </a:ln>
        </p:spPr>
        <p:txBody>
          <a:bodyPr anchorCtr="0" anchor="ctr" bIns="45700" lIns="91425" spcFirstLastPara="1" rIns="91425" wrap="square" tIns="45700">
            <a:normAutofit/>
          </a:bodyPr>
          <a:lstStyle/>
          <a:p>
            <a:pPr indent="-209550" lvl="0" marL="214313" rtl="0" algn="l">
              <a:spcBef>
                <a:spcPts val="0"/>
              </a:spcBef>
              <a:spcAft>
                <a:spcPts val="0"/>
              </a:spcAft>
              <a:buSzPts val="3300"/>
              <a:buChar char="•"/>
            </a:pPr>
            <a:r>
              <a:rPr b="1" lang="en-US" sz="3300"/>
              <a:t>Use the Concept as a guide</a:t>
            </a:r>
            <a:endParaRPr/>
          </a:p>
          <a:p>
            <a:pPr indent="-209550" lvl="0" marL="214313" rtl="0" algn="l">
              <a:spcBef>
                <a:spcPts val="750"/>
              </a:spcBef>
              <a:spcAft>
                <a:spcPts val="0"/>
              </a:spcAft>
              <a:buSzPts val="3300"/>
              <a:buChar char="•"/>
            </a:pPr>
            <a:r>
              <a:rPr b="1" lang="en-US" sz="3300"/>
              <a:t>Gameplay should REQUIRE using the curriculum</a:t>
            </a:r>
            <a:endParaRPr/>
          </a:p>
          <a:p>
            <a:pPr indent="-209550" lvl="0" marL="214313" rtl="0" algn="l">
              <a:spcBef>
                <a:spcPts val="750"/>
              </a:spcBef>
              <a:spcAft>
                <a:spcPts val="0"/>
              </a:spcAft>
              <a:buSzPts val="3300"/>
              <a:buChar char="•"/>
            </a:pPr>
            <a:r>
              <a:rPr b="1" lang="en-US" sz="3300"/>
              <a:t>Craft</a:t>
            </a:r>
            <a:r>
              <a:rPr b="1" lang="en-US" sz="3300"/>
              <a:t> it, Play it, Review, and Evolve it</a:t>
            </a:r>
            <a:endParaRPr/>
          </a:p>
        </p:txBody>
      </p:sp>
      <p:sp>
        <p:nvSpPr>
          <p:cNvPr id="1452" name="Google Shape;1452;p6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64"/>
          <p:cNvSpPr txBox="1"/>
          <p:nvPr>
            <p:ph type="title"/>
          </p:nvPr>
        </p:nvSpPr>
        <p:spPr>
          <a:xfrm>
            <a:off x="514351" y="0"/>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PROTOTYPE</a:t>
            </a:r>
            <a:r>
              <a:rPr lang="en-US"/>
              <a:t>: CREATE, PLAY, REVIEW, EVOLVE</a:t>
            </a:r>
            <a:endParaRPr/>
          </a:p>
        </p:txBody>
      </p:sp>
      <p:sp>
        <p:nvSpPr>
          <p:cNvPr id="1458" name="Google Shape;1458;p64"/>
          <p:cNvSpPr txBox="1"/>
          <p:nvPr>
            <p:ph idx="1" type="body"/>
          </p:nvPr>
        </p:nvSpPr>
        <p:spPr>
          <a:xfrm>
            <a:off x="1409656" y="919440"/>
            <a:ext cx="2587301" cy="1725092"/>
          </a:xfrm>
          <a:prstGeom prst="rect">
            <a:avLst/>
          </a:prstGeom>
          <a:noFill/>
          <a:ln>
            <a:noFill/>
          </a:ln>
        </p:spPr>
        <p:txBody>
          <a:bodyPr anchorCtr="0" anchor="t" bIns="45700" lIns="91425" spcFirstLastPara="1" rIns="91425" wrap="square" tIns="45700">
            <a:noAutofit/>
          </a:bodyPr>
          <a:lstStyle/>
          <a:p>
            <a:pPr indent="-214313" lvl="0" marL="214313" rtl="0" algn="l">
              <a:spcBef>
                <a:spcPts val="0"/>
              </a:spcBef>
              <a:spcAft>
                <a:spcPts val="0"/>
              </a:spcAft>
              <a:buSzPts val="1300"/>
              <a:buChar char="•"/>
            </a:pPr>
            <a:r>
              <a:rPr b="1" lang="en-US"/>
              <a:t>Deliverable</a:t>
            </a:r>
            <a:r>
              <a:rPr lang="en-US"/>
              <a:t>: Ugly Prototype that achieves the Goals.</a:t>
            </a:r>
            <a:endParaRPr/>
          </a:p>
          <a:p>
            <a:pPr indent="-128588" lvl="1" marL="128588" rtl="0" algn="l">
              <a:spcBef>
                <a:spcPts val="1313"/>
              </a:spcBef>
              <a:spcAft>
                <a:spcPts val="0"/>
              </a:spcAft>
              <a:buSzPts val="1800"/>
              <a:buChar char="•"/>
            </a:pPr>
            <a:r>
              <a:rPr b="1" lang="en-US" sz="1800"/>
              <a:t>Process</a:t>
            </a:r>
            <a:r>
              <a:rPr lang="en-US" sz="1800"/>
              <a:t>: See chart </a:t>
            </a:r>
            <a:r>
              <a:rPr lang="en-US"/>
              <a:t>🡺</a:t>
            </a:r>
            <a:endParaRPr sz="1800"/>
          </a:p>
        </p:txBody>
      </p:sp>
      <p:sp>
        <p:nvSpPr>
          <p:cNvPr id="1459" name="Google Shape;1459;p64"/>
          <p:cNvSpPr/>
          <p:nvPr/>
        </p:nvSpPr>
        <p:spPr>
          <a:xfrm>
            <a:off x="4475161" y="1301999"/>
            <a:ext cx="2134403" cy="1051490"/>
          </a:xfrm>
          <a:custGeom>
            <a:rect b="b" l="l" r="r" t="t"/>
            <a:pathLst>
              <a:path extrusionOk="0" h="2549883" w="2845871">
                <a:moveTo>
                  <a:pt x="0" y="424989"/>
                </a:moveTo>
                <a:cubicBezTo>
                  <a:pt x="0" y="190274"/>
                  <a:pt x="190274" y="0"/>
                  <a:pt x="424989" y="0"/>
                </a:cubicBezTo>
                <a:lnTo>
                  <a:pt x="2420882" y="0"/>
                </a:lnTo>
                <a:cubicBezTo>
                  <a:pt x="2655597" y="0"/>
                  <a:pt x="2845871" y="190274"/>
                  <a:pt x="2845871" y="424989"/>
                </a:cubicBezTo>
                <a:lnTo>
                  <a:pt x="2845871" y="2124894"/>
                </a:lnTo>
                <a:cubicBezTo>
                  <a:pt x="2845871" y="2359609"/>
                  <a:pt x="2655597" y="2549883"/>
                  <a:pt x="2420882" y="2549883"/>
                </a:cubicBezTo>
                <a:lnTo>
                  <a:pt x="424989" y="2549883"/>
                </a:lnTo>
                <a:cubicBezTo>
                  <a:pt x="190274" y="2549883"/>
                  <a:pt x="0" y="2359609"/>
                  <a:pt x="0" y="2124894"/>
                </a:cubicBezTo>
                <a:lnTo>
                  <a:pt x="0" y="424989"/>
                </a:lnTo>
                <a:close/>
              </a:path>
            </a:pathLst>
          </a:custGeom>
          <a:solidFill>
            <a:srgbClr val="7030A0"/>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1: Create/Update</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Create and Update the game pieces and rules</a:t>
            </a:r>
            <a:endParaRPr b="1" i="0" sz="1350" u="none" cap="none" strike="noStrike">
              <a:solidFill>
                <a:schemeClr val="lt1"/>
              </a:solidFill>
              <a:latin typeface="Calibri"/>
              <a:ea typeface="Calibri"/>
              <a:cs typeface="Calibri"/>
              <a:sym typeface="Calibri"/>
            </a:endParaRPr>
          </a:p>
        </p:txBody>
      </p:sp>
      <p:sp>
        <p:nvSpPr>
          <p:cNvPr id="1460" name="Google Shape;1460;p64"/>
          <p:cNvSpPr/>
          <p:nvPr/>
        </p:nvSpPr>
        <p:spPr>
          <a:xfrm>
            <a:off x="5729288" y="2754430"/>
            <a:ext cx="2134403" cy="1515407"/>
          </a:xfrm>
          <a:custGeom>
            <a:rect b="b" l="l" r="r" t="t"/>
            <a:pathLst>
              <a:path extrusionOk="0" h="2549883" w="2845871">
                <a:moveTo>
                  <a:pt x="0" y="424989"/>
                </a:moveTo>
                <a:cubicBezTo>
                  <a:pt x="0" y="190274"/>
                  <a:pt x="190274" y="0"/>
                  <a:pt x="424989" y="0"/>
                </a:cubicBezTo>
                <a:lnTo>
                  <a:pt x="2420882" y="0"/>
                </a:lnTo>
                <a:cubicBezTo>
                  <a:pt x="2655597" y="0"/>
                  <a:pt x="2845871" y="190274"/>
                  <a:pt x="2845871" y="424989"/>
                </a:cubicBezTo>
                <a:lnTo>
                  <a:pt x="2845871" y="2124894"/>
                </a:lnTo>
                <a:cubicBezTo>
                  <a:pt x="2845871" y="2359609"/>
                  <a:pt x="2655597" y="2549883"/>
                  <a:pt x="2420882" y="2549883"/>
                </a:cubicBezTo>
                <a:lnTo>
                  <a:pt x="424989" y="2549883"/>
                </a:lnTo>
                <a:cubicBezTo>
                  <a:pt x="190274" y="2549883"/>
                  <a:pt x="0" y="2359609"/>
                  <a:pt x="0" y="2124894"/>
                </a:cubicBezTo>
                <a:lnTo>
                  <a:pt x="0" y="424989"/>
                </a:lnTo>
                <a:close/>
              </a:path>
            </a:pathLst>
          </a:custGeom>
          <a:solidFill>
            <a:srgbClr val="552579"/>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2: Playtest </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Watch for Blockages</a:t>
            </a:r>
            <a:endParaRPr b="1" i="0" sz="1350" u="none" cap="none" strike="noStrike">
              <a:solidFill>
                <a:schemeClr val="lt1"/>
              </a:solidFill>
              <a:latin typeface="Calibri"/>
              <a:ea typeface="Calibri"/>
              <a:cs typeface="Calibri"/>
              <a:sym typeface="Calibri"/>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Increasingly depend on Rules </a:t>
            </a:r>
            <a:r>
              <a:rPr b="0" i="1" lang="en-US" sz="1350" u="none" cap="none" strike="noStrike">
                <a:solidFill>
                  <a:schemeClr val="lt1"/>
                </a:solidFill>
                <a:latin typeface="Calibri"/>
                <a:ea typeface="Calibri"/>
                <a:cs typeface="Calibri"/>
                <a:sym typeface="Calibri"/>
              </a:rPr>
              <a:t>exactly </a:t>
            </a:r>
            <a:r>
              <a:rPr b="0" i="0" lang="en-US" sz="1350" u="none" cap="none" strike="noStrike">
                <a:solidFill>
                  <a:schemeClr val="lt1"/>
                </a:solidFill>
                <a:latin typeface="Calibri"/>
                <a:ea typeface="Calibri"/>
                <a:cs typeface="Calibri"/>
                <a:sym typeface="Calibri"/>
              </a:rPr>
              <a:t>as written. </a:t>
            </a:r>
            <a:endParaRPr/>
          </a:p>
          <a:p>
            <a:pPr indent="-128588" lvl="1" marL="128588" marR="0" rtl="0" algn="l">
              <a:lnSpc>
                <a:spcPct val="90000"/>
              </a:lnSpc>
              <a:spcBef>
                <a:spcPts val="203"/>
              </a:spcBef>
              <a:spcAft>
                <a:spcPts val="0"/>
              </a:spcAft>
              <a:buClr>
                <a:schemeClr val="lt1"/>
              </a:buClr>
              <a:buSzPts val="1050"/>
              <a:buFont typeface="Calibri"/>
              <a:buChar char="•"/>
            </a:pPr>
            <a:r>
              <a:rPr b="0" i="0" lang="en-US" sz="1050" u="none" cap="none" strike="noStrike">
                <a:solidFill>
                  <a:schemeClr val="lt1"/>
                </a:solidFill>
                <a:latin typeface="Calibri"/>
                <a:ea typeface="Calibri"/>
                <a:cs typeface="Calibri"/>
                <a:sym typeface="Calibri"/>
              </a:rPr>
              <a:t>Update changes as needed. </a:t>
            </a:r>
            <a:endParaRPr b="0" i="0" sz="1050" u="none" cap="none" strike="noStrike">
              <a:solidFill>
                <a:schemeClr val="lt1"/>
              </a:solidFill>
              <a:latin typeface="Calibri"/>
              <a:ea typeface="Calibri"/>
              <a:cs typeface="Calibri"/>
              <a:sym typeface="Calibri"/>
            </a:endParaRPr>
          </a:p>
        </p:txBody>
      </p:sp>
      <p:sp>
        <p:nvSpPr>
          <p:cNvPr id="1461" name="Google Shape;1461;p64"/>
          <p:cNvSpPr/>
          <p:nvPr/>
        </p:nvSpPr>
        <p:spPr>
          <a:xfrm>
            <a:off x="1913316" y="2745239"/>
            <a:ext cx="3267481" cy="1580055"/>
          </a:xfrm>
          <a:custGeom>
            <a:rect b="b" l="l" r="r" t="t"/>
            <a:pathLst>
              <a:path extrusionOk="0" h="2549883" w="3699939">
                <a:moveTo>
                  <a:pt x="0" y="424989"/>
                </a:moveTo>
                <a:cubicBezTo>
                  <a:pt x="0" y="190274"/>
                  <a:pt x="190274" y="0"/>
                  <a:pt x="424989" y="0"/>
                </a:cubicBezTo>
                <a:lnTo>
                  <a:pt x="3274950" y="0"/>
                </a:lnTo>
                <a:cubicBezTo>
                  <a:pt x="3509665" y="0"/>
                  <a:pt x="3699939" y="190274"/>
                  <a:pt x="3699939" y="424989"/>
                </a:cubicBezTo>
                <a:lnTo>
                  <a:pt x="3699939" y="2124894"/>
                </a:lnTo>
                <a:cubicBezTo>
                  <a:pt x="3699939" y="2359609"/>
                  <a:pt x="3509665" y="2549883"/>
                  <a:pt x="3274950" y="2549883"/>
                </a:cubicBezTo>
                <a:lnTo>
                  <a:pt x="424989" y="2549883"/>
                </a:lnTo>
                <a:cubicBezTo>
                  <a:pt x="190274" y="2549883"/>
                  <a:pt x="0" y="2359609"/>
                  <a:pt x="0" y="2124894"/>
                </a:cubicBezTo>
                <a:lnTo>
                  <a:pt x="0" y="424989"/>
                </a:lnTo>
                <a:close/>
              </a:path>
            </a:pathLst>
          </a:custGeom>
          <a:solidFill>
            <a:srgbClr val="3E1B59"/>
          </a:solidFill>
          <a:ln cap="rnd" cmpd="sng" w="19050">
            <a:solidFill>
              <a:schemeClr val="lt1"/>
            </a:solidFill>
            <a:prstDash val="solid"/>
            <a:round/>
            <a:headEnd len="sm" w="sm" type="none"/>
            <a:tailEnd len="sm" w="sm" type="none"/>
          </a:ln>
        </p:spPr>
        <p:txBody>
          <a:bodyPr anchorCtr="0" anchor="ctr" bIns="161925" lIns="161925" spcFirstLastPara="1" rIns="161925" wrap="square" tIns="161925">
            <a:noAutofit/>
          </a:bodyPr>
          <a:lstStyle/>
          <a:p>
            <a:pPr indent="0" lvl="0" marL="0" marR="0" rtl="0" algn="ctr">
              <a:lnSpc>
                <a:spcPct val="90000"/>
              </a:lnSpc>
              <a:spcBef>
                <a:spcPts val="0"/>
              </a:spcBef>
              <a:spcAft>
                <a:spcPts val="0"/>
              </a:spcAft>
              <a:buNone/>
            </a:pPr>
            <a:r>
              <a:rPr b="1" lang="en-US" sz="1800">
                <a:solidFill>
                  <a:schemeClr val="lt1"/>
                </a:solidFill>
                <a:latin typeface="Calibri"/>
                <a:ea typeface="Calibri"/>
                <a:cs typeface="Calibri"/>
                <a:sym typeface="Calibri"/>
              </a:rPr>
              <a:t>3: Review</a:t>
            </a:r>
            <a:endParaRPr b="1" sz="1800">
              <a:solidFill>
                <a:schemeClr val="lt1"/>
              </a:solidFill>
              <a:latin typeface="Calibri"/>
              <a:ea typeface="Calibri"/>
              <a:cs typeface="Calibri"/>
              <a:sym typeface="Calibri"/>
            </a:endParaRPr>
          </a:p>
          <a:p>
            <a:pPr indent="-128588" lvl="1" marL="128588" marR="0" rtl="0" algn="l">
              <a:lnSpc>
                <a:spcPct val="90000"/>
              </a:lnSpc>
              <a:spcBef>
                <a:spcPts val="630"/>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Are Concepts being used as gameplay?</a:t>
            </a:r>
            <a:endParaRPr b="1" i="0" sz="1350" u="none" cap="none" strike="noStrike">
              <a:solidFill>
                <a:schemeClr val="lt1"/>
              </a:solidFill>
              <a:latin typeface="Calibri"/>
              <a:ea typeface="Calibri"/>
              <a:cs typeface="Calibri"/>
              <a:sym typeface="Calibri"/>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Pedagogy solid?</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Meaningful choices?</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Balance: Easy/Hard</a:t>
            </a:r>
            <a:endParaRPr/>
          </a:p>
          <a:p>
            <a:pPr indent="-128588" lvl="1" marL="128588" marR="0" rtl="0" algn="l">
              <a:lnSpc>
                <a:spcPct val="90000"/>
              </a:lnSpc>
              <a:spcBef>
                <a:spcPts val="203"/>
              </a:spcBef>
              <a:spcAft>
                <a:spcPts val="0"/>
              </a:spcAft>
              <a:buClr>
                <a:schemeClr val="lt1"/>
              </a:buClr>
              <a:buSzPts val="1350"/>
              <a:buFont typeface="Calibri"/>
              <a:buChar char="•"/>
            </a:pPr>
            <a:r>
              <a:rPr b="0" i="0" lang="en-US" sz="1350" u="none" cap="none" strike="noStrike">
                <a:solidFill>
                  <a:schemeClr val="lt1"/>
                </a:solidFill>
                <a:latin typeface="Calibri"/>
                <a:ea typeface="Calibri"/>
                <a:cs typeface="Calibri"/>
                <a:sym typeface="Calibri"/>
              </a:rPr>
              <a:t>What should be changed?</a:t>
            </a:r>
            <a:endParaRPr/>
          </a:p>
        </p:txBody>
      </p:sp>
      <p:sp>
        <p:nvSpPr>
          <p:cNvPr id="1462" name="Google Shape;1462;p64"/>
          <p:cNvSpPr/>
          <p:nvPr/>
        </p:nvSpPr>
        <p:spPr>
          <a:xfrm>
            <a:off x="6115050" y="1787280"/>
            <a:ext cx="1200150" cy="1714500"/>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463" name="Google Shape;1463;p64"/>
          <p:cNvSpPr/>
          <p:nvPr/>
        </p:nvSpPr>
        <p:spPr>
          <a:xfrm rot="-5400000">
            <a:off x="3733659" y="1846351"/>
            <a:ext cx="1153555" cy="1318478"/>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464" name="Google Shape;1464;p64"/>
          <p:cNvSpPr/>
          <p:nvPr/>
        </p:nvSpPr>
        <p:spPr>
          <a:xfrm rot="7602371">
            <a:off x="4662252" y="3110166"/>
            <a:ext cx="1200150" cy="1714500"/>
          </a:xfrm>
          <a:prstGeom prst="arc">
            <a:avLst>
              <a:gd fmla="val 16200000" name="adj1"/>
              <a:gd fmla="val 0" name="adj2"/>
            </a:avLst>
          </a:prstGeom>
          <a:noFill/>
          <a:ln cap="flat" cmpd="sng" w="76200">
            <a:solidFill>
              <a:srgbClr val="AA72D4"/>
            </a:solidFill>
            <a:prstDash val="solid"/>
            <a:round/>
            <a:headEnd len="sm" w="sm" type="none"/>
            <a:tailEnd len="med" w="med" type="triangl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50">
              <a:solidFill>
                <a:schemeClr val="lt1"/>
              </a:solidFill>
              <a:latin typeface="Calibri"/>
              <a:ea typeface="Calibri"/>
              <a:cs typeface="Calibri"/>
              <a:sym typeface="Calibri"/>
            </a:endParaRPr>
          </a:p>
        </p:txBody>
      </p:sp>
      <p:sp>
        <p:nvSpPr>
          <p:cNvPr id="1465" name="Google Shape;1465;p64"/>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9" name="Shape 1469"/>
        <p:cNvGrpSpPr/>
        <p:nvPr/>
      </p:nvGrpSpPr>
      <p:grpSpPr>
        <a:xfrm>
          <a:off x="0" y="0"/>
          <a:ext cx="0" cy="0"/>
          <a:chOff x="0" y="0"/>
          <a:chExt cx="0" cy="0"/>
        </a:xfrm>
      </p:grpSpPr>
      <p:sp>
        <p:nvSpPr>
          <p:cNvPr id="1470" name="Google Shape;1470;p65"/>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3200"/>
              <a:buFont typeface="Calibri"/>
              <a:buNone/>
            </a:pPr>
            <a:r>
              <a:rPr b="0" i="0" lang="en-US" sz="3200">
                <a:solidFill>
                  <a:srgbClr val="EBEBEB"/>
                </a:solidFill>
                <a:latin typeface="Calibri"/>
                <a:ea typeface="Calibri"/>
                <a:cs typeface="Calibri"/>
                <a:sym typeface="Calibri"/>
              </a:rPr>
              <a:t>WORKSHOP SCHEDULE</a:t>
            </a:r>
            <a:br>
              <a:rPr b="0" i="0" lang="en-US" sz="3200">
                <a:solidFill>
                  <a:srgbClr val="EBEBEB"/>
                </a:solidFill>
                <a:latin typeface="Calibri"/>
                <a:ea typeface="Calibri"/>
                <a:cs typeface="Calibri"/>
                <a:sym typeface="Calibri"/>
              </a:rPr>
            </a:br>
            <a:br>
              <a:rPr b="0" i="0" lang="en-US" sz="3200">
                <a:solidFill>
                  <a:srgbClr val="EBEBEB"/>
                </a:solidFill>
                <a:latin typeface="Calibri"/>
                <a:ea typeface="Calibri"/>
                <a:cs typeface="Calibri"/>
                <a:sym typeface="Calibri"/>
              </a:rPr>
            </a:br>
            <a:r>
              <a:rPr b="0" i="0" lang="en-US" sz="3200">
                <a:solidFill>
                  <a:srgbClr val="EBEBEB"/>
                </a:solidFill>
                <a:latin typeface="Calibri"/>
                <a:ea typeface="Calibri"/>
                <a:cs typeface="Calibri"/>
                <a:sym typeface="Calibri"/>
              </a:rPr>
              <a:t>CREATE PROTOTYPE</a:t>
            </a:r>
            <a:endParaRPr/>
          </a:p>
        </p:txBody>
      </p:sp>
      <p:graphicFrame>
        <p:nvGraphicFramePr>
          <p:cNvPr id="1471" name="Google Shape;1471;p65"/>
          <p:cNvGraphicFramePr/>
          <p:nvPr/>
        </p:nvGraphicFramePr>
        <p:xfrm>
          <a:off x="716544" y="786578"/>
          <a:ext cx="3000000" cy="3000000"/>
        </p:xfrm>
        <a:graphic>
          <a:graphicData uri="http://schemas.openxmlformats.org/drawingml/2006/table">
            <a:tbl>
              <a:tblPr>
                <a:noFill/>
                <a:tableStyleId>{5D29993B-2375-458D-AF3D-4E21EC8CA19D}</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Create Rules &amp; Pieces</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472" name="Google Shape;1472;p65"/>
          <p:cNvSpPr txBox="1"/>
          <p:nvPr/>
        </p:nvSpPr>
        <p:spPr>
          <a:xfrm>
            <a:off x="628650" y="4912668"/>
            <a:ext cx="4662196"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Calibri"/>
                <a:ea typeface="Calibri"/>
                <a:cs typeface="Calibri"/>
                <a:sym typeface="Calibri"/>
              </a:rPr>
              <a:t>Copyright Crowell Interactive Inc. </a:t>
            </a:r>
            <a:endParaRPr sz="900">
              <a:solidFill>
                <a:schemeClr val="dk1"/>
              </a:solidFill>
              <a:latin typeface="Calibri"/>
              <a:ea typeface="Calibri"/>
              <a:cs typeface="Calibri"/>
              <a:sym typeface="Calibri"/>
            </a:endParaRPr>
          </a:p>
        </p:txBody>
      </p:sp>
      <p:sp>
        <p:nvSpPr>
          <p:cNvPr id="1473" name="Google Shape;1473;p6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7" name="Shape 1477"/>
        <p:cNvGrpSpPr/>
        <p:nvPr/>
      </p:nvGrpSpPr>
      <p:grpSpPr>
        <a:xfrm>
          <a:off x="0" y="0"/>
          <a:ext cx="0" cy="0"/>
          <a:chOff x="0" y="0"/>
          <a:chExt cx="0" cy="0"/>
        </a:xfrm>
      </p:grpSpPr>
      <p:pic>
        <p:nvPicPr>
          <p:cNvPr id="1478" name="Google Shape;1478;p66"/>
          <p:cNvPicPr preferRelativeResize="0"/>
          <p:nvPr/>
        </p:nvPicPr>
        <p:blipFill rotWithShape="1">
          <a:blip r:embed="rId4">
            <a:alphaModFix/>
          </a:blip>
          <a:srcRect b="0" l="0" r="0" t="0"/>
          <a:stretch/>
        </p:blipFill>
        <p:spPr>
          <a:xfrm>
            <a:off x="0" y="0"/>
            <a:ext cx="9141618" cy="5142160"/>
          </a:xfrm>
          <a:prstGeom prst="rect">
            <a:avLst/>
          </a:prstGeom>
          <a:noFill/>
          <a:ln>
            <a:noFill/>
          </a:ln>
        </p:spPr>
      </p:pic>
      <p:sp>
        <p:nvSpPr>
          <p:cNvPr id="1479" name="Google Shape;1479;p66"/>
          <p:cNvSpPr txBox="1"/>
          <p:nvPr>
            <p:ph type="title"/>
          </p:nvPr>
        </p:nvSpPr>
        <p:spPr>
          <a:xfrm>
            <a:off x="4094781" y="3037698"/>
            <a:ext cx="4275312" cy="1059643"/>
          </a:xfrm>
          <a:prstGeom prst="rect">
            <a:avLst/>
          </a:prstGeom>
          <a:noFill/>
          <a:ln>
            <a:noFill/>
          </a:ln>
        </p:spPr>
        <p:txBody>
          <a:bodyPr anchorCtr="0" anchor="b" bIns="45700" lIns="91425" spcFirstLastPara="1" rIns="91425" wrap="square" tIns="45700">
            <a:normAutofit/>
          </a:bodyPr>
          <a:lstStyle/>
          <a:p>
            <a:pPr indent="0" lvl="0" marL="0" rtl="0" algn="r">
              <a:spcBef>
                <a:spcPts val="0"/>
              </a:spcBef>
              <a:spcAft>
                <a:spcPts val="0"/>
              </a:spcAft>
              <a:buClr>
                <a:schemeClr val="lt1"/>
              </a:buClr>
              <a:buSzPts val="3000"/>
              <a:buFont typeface="Calibri"/>
              <a:buNone/>
            </a:pPr>
            <a:r>
              <a:rPr lang="en-US"/>
              <a:t>PROTOTYPE DEV</a:t>
            </a:r>
            <a:endParaRPr/>
          </a:p>
        </p:txBody>
      </p:sp>
      <p:grpSp>
        <p:nvGrpSpPr>
          <p:cNvPr id="1480" name="Google Shape;1480;p66"/>
          <p:cNvGrpSpPr/>
          <p:nvPr/>
        </p:nvGrpSpPr>
        <p:grpSpPr>
          <a:xfrm>
            <a:off x="860917" y="-447535"/>
            <a:ext cx="3260855" cy="2640087"/>
            <a:chOff x="1147891" y="-596715"/>
            <a:chExt cx="4347808" cy="3520119"/>
          </a:xfrm>
        </p:grpSpPr>
        <p:sp>
          <p:nvSpPr>
            <p:cNvPr id="1481" name="Google Shape;1481;p66"/>
            <p:cNvSpPr/>
            <p:nvPr/>
          </p:nvSpPr>
          <p:spPr>
            <a:xfrm rot="-10260934">
              <a:off x="1353416" y="-307365"/>
              <a:ext cx="3936759" cy="2941419"/>
            </a:xfrm>
            <a:custGeom>
              <a:rect b="b" l="l" r="r" t="t"/>
              <a:pathLst>
                <a:path extrusionOk="0" h="2941419" w="3936759">
                  <a:moveTo>
                    <a:pt x="133467" y="2938615"/>
                  </a:moveTo>
                  <a:lnTo>
                    <a:pt x="115735" y="2941419"/>
                  </a:lnTo>
                  <a:lnTo>
                    <a:pt x="84727" y="2844877"/>
                  </a:lnTo>
                  <a:cubicBezTo>
                    <a:pt x="29540" y="2650559"/>
                    <a:pt x="0" y="2445451"/>
                    <a:pt x="0" y="2233444"/>
                  </a:cubicBezTo>
                  <a:cubicBezTo>
                    <a:pt x="0" y="999947"/>
                    <a:pt x="999947" y="0"/>
                    <a:pt x="2233444" y="0"/>
                  </a:cubicBezTo>
                  <a:cubicBezTo>
                    <a:pt x="2850193" y="0"/>
                    <a:pt x="3408554" y="249987"/>
                    <a:pt x="3812728" y="654160"/>
                  </a:cubicBezTo>
                  <a:lnTo>
                    <a:pt x="3936759" y="790630"/>
                  </a:lnTo>
                  <a:lnTo>
                    <a:pt x="3936759" y="816985"/>
                  </a:lnTo>
                  <a:lnTo>
                    <a:pt x="3800179" y="666709"/>
                  </a:lnTo>
                  <a:cubicBezTo>
                    <a:pt x="3399217" y="265747"/>
                    <a:pt x="2845293" y="17746"/>
                    <a:pt x="2233444" y="17746"/>
                  </a:cubicBezTo>
                  <a:cubicBezTo>
                    <a:pt x="1009748" y="17746"/>
                    <a:pt x="17746" y="1009748"/>
                    <a:pt x="17746" y="2233444"/>
                  </a:cubicBezTo>
                  <a:cubicBezTo>
                    <a:pt x="17746" y="2443767"/>
                    <a:pt x="47051" y="2647245"/>
                    <a:pt x="101800" y="2840018"/>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82" name="Google Shape;1482;p66"/>
            <p:cNvGrpSpPr/>
            <p:nvPr/>
          </p:nvGrpSpPr>
          <p:grpSpPr>
            <a:xfrm>
              <a:off x="1301109" y="10699"/>
              <a:ext cx="3979217" cy="2460801"/>
              <a:chOff x="1301109" y="10699"/>
              <a:chExt cx="3979217" cy="2460801"/>
            </a:xfrm>
          </p:grpSpPr>
          <p:cxnSp>
            <p:nvCxnSpPr>
              <p:cNvPr id="1483" name="Google Shape;1483;p66"/>
              <p:cNvCxnSpPr/>
              <p:nvPr/>
            </p:nvCxnSpPr>
            <p:spPr>
              <a:xfrm flipH="1" rot="-10260934">
                <a:off x="2815851" y="233648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84" name="Google Shape;1484;p66"/>
              <p:cNvCxnSpPr/>
              <p:nvPr/>
            </p:nvCxnSpPr>
            <p:spPr>
              <a:xfrm flipH="1" rot="-10140934">
                <a:off x="2736381" y="231997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85" name="Google Shape;1485;p66"/>
              <p:cNvCxnSpPr/>
              <p:nvPr/>
            </p:nvCxnSpPr>
            <p:spPr>
              <a:xfrm flipH="1" rot="-10020934">
                <a:off x="2656676" y="230199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86" name="Google Shape;1486;p66"/>
              <p:cNvCxnSpPr/>
              <p:nvPr/>
            </p:nvCxnSpPr>
            <p:spPr>
              <a:xfrm flipH="1" rot="-9900934">
                <a:off x="2581230" y="227824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87" name="Google Shape;1487;p66"/>
              <p:cNvCxnSpPr/>
              <p:nvPr/>
            </p:nvCxnSpPr>
            <p:spPr>
              <a:xfrm flipH="1" rot="-9720934">
                <a:off x="2506369" y="225419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88" name="Google Shape;1488;p66"/>
              <p:cNvCxnSpPr/>
              <p:nvPr/>
            </p:nvCxnSpPr>
            <p:spPr>
              <a:xfrm flipH="1" rot="-9600934">
                <a:off x="2428832" y="222557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89" name="Google Shape;1489;p66"/>
              <p:cNvCxnSpPr/>
              <p:nvPr/>
            </p:nvCxnSpPr>
            <p:spPr>
              <a:xfrm flipH="1" rot="-9480934">
                <a:off x="2353800" y="21973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0" name="Google Shape;1490;p66"/>
              <p:cNvCxnSpPr/>
              <p:nvPr/>
            </p:nvCxnSpPr>
            <p:spPr>
              <a:xfrm flipH="1" rot="-9360934">
                <a:off x="2280067" y="216625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1" name="Google Shape;1491;p66"/>
              <p:cNvCxnSpPr/>
              <p:nvPr/>
            </p:nvCxnSpPr>
            <p:spPr>
              <a:xfrm flipH="1" rot="-9180934">
                <a:off x="2208872" y="212907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2" name="Google Shape;1492;p66"/>
              <p:cNvCxnSpPr/>
              <p:nvPr/>
            </p:nvCxnSpPr>
            <p:spPr>
              <a:xfrm flipH="1" rot="-9060934">
                <a:off x="2138715" y="20912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3" name="Google Shape;1493;p66"/>
              <p:cNvCxnSpPr/>
              <p:nvPr/>
            </p:nvCxnSpPr>
            <p:spPr>
              <a:xfrm flipH="1" rot="-8940934">
                <a:off x="2068953" y="205089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4" name="Google Shape;1494;p66"/>
              <p:cNvCxnSpPr/>
              <p:nvPr/>
            </p:nvCxnSpPr>
            <p:spPr>
              <a:xfrm flipH="1" rot="-8820934">
                <a:off x="2005435" y="200092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5" name="Google Shape;1495;p66"/>
              <p:cNvCxnSpPr/>
              <p:nvPr/>
            </p:nvCxnSpPr>
            <p:spPr>
              <a:xfrm flipH="1" rot="-8640934">
                <a:off x="1939015" y="195306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6" name="Google Shape;1496;p66"/>
              <p:cNvCxnSpPr/>
              <p:nvPr/>
            </p:nvCxnSpPr>
            <p:spPr>
              <a:xfrm flipH="1" rot="-8520934">
                <a:off x="1876443" y="190580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7" name="Google Shape;1497;p66"/>
              <p:cNvCxnSpPr/>
              <p:nvPr/>
            </p:nvCxnSpPr>
            <p:spPr>
              <a:xfrm flipH="1" rot="-8400934">
                <a:off x="1816218" y="185240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8" name="Google Shape;1498;p66"/>
              <p:cNvCxnSpPr/>
              <p:nvPr/>
            </p:nvCxnSpPr>
            <p:spPr>
              <a:xfrm flipH="1" rot="-8280934">
                <a:off x="1754533" y="18007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499" name="Google Shape;1499;p66"/>
              <p:cNvCxnSpPr/>
              <p:nvPr/>
            </p:nvCxnSpPr>
            <p:spPr>
              <a:xfrm flipH="1" rot="-8100934">
                <a:off x="1695696" y="174526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0" name="Google Shape;1500;p66"/>
              <p:cNvCxnSpPr/>
              <p:nvPr/>
            </p:nvCxnSpPr>
            <p:spPr>
              <a:xfrm flipH="1" rot="-7980934">
                <a:off x="1642703" y="168866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1" name="Google Shape;1501;p66"/>
              <p:cNvCxnSpPr/>
              <p:nvPr/>
            </p:nvCxnSpPr>
            <p:spPr>
              <a:xfrm flipH="1" rot="-7860934">
                <a:off x="1589155" y="16280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2" name="Google Shape;1502;p66"/>
              <p:cNvCxnSpPr/>
              <p:nvPr/>
            </p:nvCxnSpPr>
            <p:spPr>
              <a:xfrm flipH="1" rot="-7740934">
                <a:off x="1540536" y="156256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3" name="Google Shape;1503;p66"/>
              <p:cNvCxnSpPr/>
              <p:nvPr/>
            </p:nvCxnSpPr>
            <p:spPr>
              <a:xfrm flipH="1" rot="-7560934">
                <a:off x="1491369" y="14993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4" name="Google Shape;1504;p66"/>
              <p:cNvCxnSpPr/>
              <p:nvPr/>
            </p:nvCxnSpPr>
            <p:spPr>
              <a:xfrm flipH="1" rot="-7440934">
                <a:off x="1447788" y="143454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5" name="Google Shape;1505;p66"/>
              <p:cNvCxnSpPr/>
              <p:nvPr/>
            </p:nvCxnSpPr>
            <p:spPr>
              <a:xfrm flipH="1" rot="-7320934">
                <a:off x="1407713" y="136492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6" name="Google Shape;1506;p66"/>
              <p:cNvCxnSpPr/>
              <p:nvPr/>
            </p:nvCxnSpPr>
            <p:spPr>
              <a:xfrm flipH="1" rot="-7200934">
                <a:off x="1365089" y="12954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7" name="Google Shape;1507;p66"/>
              <p:cNvCxnSpPr/>
              <p:nvPr/>
            </p:nvCxnSpPr>
            <p:spPr>
              <a:xfrm flipH="1" rot="-10260934">
                <a:off x="1304394" y="1247707"/>
                <a:ext cx="66968" cy="47328"/>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8" name="Google Shape;1508;p66"/>
              <p:cNvCxnSpPr/>
              <p:nvPr/>
            </p:nvCxnSpPr>
            <p:spPr>
              <a:xfrm flipH="1" rot="-10260934">
                <a:off x="1318720" y="1181601"/>
                <a:ext cx="22648" cy="122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09" name="Google Shape;1509;p66"/>
              <p:cNvCxnSpPr/>
              <p:nvPr/>
            </p:nvCxnSpPr>
            <p:spPr>
              <a:xfrm flipH="1" rot="-10440934">
                <a:off x="2894376" y="234731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0" name="Google Shape;1510;p66"/>
              <p:cNvCxnSpPr/>
              <p:nvPr/>
            </p:nvCxnSpPr>
            <p:spPr>
              <a:xfrm flipH="1" rot="-10560934">
                <a:off x="2973756" y="235848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1" name="Google Shape;1511;p66"/>
              <p:cNvCxnSpPr/>
              <p:nvPr/>
            </p:nvCxnSpPr>
            <p:spPr>
              <a:xfrm flipH="1" rot="-10680934">
                <a:off x="3055518" y="236301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2" name="Google Shape;1512;p66"/>
              <p:cNvCxnSpPr/>
              <p:nvPr/>
            </p:nvCxnSpPr>
            <p:spPr>
              <a:xfrm flipH="1" rot="10799066">
                <a:off x="3134595" y="236710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3" name="Google Shape;1513;p66"/>
              <p:cNvCxnSpPr/>
              <p:nvPr/>
            </p:nvCxnSpPr>
            <p:spPr>
              <a:xfrm flipH="1" rot="10619066">
                <a:off x="3214883" y="23669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4" name="Google Shape;1514;p66"/>
              <p:cNvCxnSpPr/>
              <p:nvPr/>
            </p:nvCxnSpPr>
            <p:spPr>
              <a:xfrm flipH="1" rot="10499066">
                <a:off x="3295171" y="236687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5" name="Google Shape;1515;p66"/>
              <p:cNvCxnSpPr/>
              <p:nvPr/>
            </p:nvCxnSpPr>
            <p:spPr>
              <a:xfrm flipH="1" rot="10379066">
                <a:off x="3374026" y="235844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6" name="Google Shape;1516;p66"/>
              <p:cNvCxnSpPr/>
              <p:nvPr/>
            </p:nvCxnSpPr>
            <p:spPr>
              <a:xfrm flipH="1" rot="10259066">
                <a:off x="3452881" y="235001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7" name="Google Shape;1517;p66"/>
              <p:cNvCxnSpPr/>
              <p:nvPr/>
            </p:nvCxnSpPr>
            <p:spPr>
              <a:xfrm flipH="1" rot="10079066">
                <a:off x="3532355" y="23339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8" name="Google Shape;1518;p66"/>
              <p:cNvCxnSpPr/>
              <p:nvPr/>
            </p:nvCxnSpPr>
            <p:spPr>
              <a:xfrm flipH="1" rot="9959066">
                <a:off x="3611828" y="231796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19" name="Google Shape;1519;p66"/>
              <p:cNvCxnSpPr/>
              <p:nvPr/>
            </p:nvCxnSpPr>
            <p:spPr>
              <a:xfrm flipH="1" rot="9839066">
                <a:off x="3691302" y="230193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0" name="Google Shape;1520;p66"/>
              <p:cNvCxnSpPr/>
              <p:nvPr/>
            </p:nvCxnSpPr>
            <p:spPr>
              <a:xfrm flipH="1" rot="9719066">
                <a:off x="3766911" y="227979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1" name="Google Shape;1521;p66"/>
              <p:cNvCxnSpPr/>
              <p:nvPr/>
            </p:nvCxnSpPr>
            <p:spPr>
              <a:xfrm flipH="1" rot="9539066">
                <a:off x="3842733" y="225630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2" name="Google Shape;1522;p66"/>
              <p:cNvCxnSpPr/>
              <p:nvPr/>
            </p:nvCxnSpPr>
            <p:spPr>
              <a:xfrm flipH="1" rot="9419066">
                <a:off x="3918743" y="222868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3" name="Google Shape;1523;p66"/>
              <p:cNvCxnSpPr/>
              <p:nvPr/>
            </p:nvCxnSpPr>
            <p:spPr>
              <a:xfrm flipH="1" rot="9299066">
                <a:off x="3992587" y="219794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4" name="Google Shape;1524;p66"/>
              <p:cNvCxnSpPr/>
              <p:nvPr/>
            </p:nvCxnSpPr>
            <p:spPr>
              <a:xfrm flipH="1" rot="9179066">
                <a:off x="4065708" y="216130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5" name="Google Shape;1525;p66"/>
              <p:cNvCxnSpPr/>
              <p:nvPr/>
            </p:nvCxnSpPr>
            <p:spPr>
              <a:xfrm flipH="1" rot="8999066">
                <a:off x="4135354" y="212409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6" name="Google Shape;1526;p66"/>
              <p:cNvCxnSpPr/>
              <p:nvPr/>
            </p:nvCxnSpPr>
            <p:spPr>
              <a:xfrm flipH="1" rot="8879066">
                <a:off x="4205000" y="208688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7" name="Google Shape;1527;p66"/>
              <p:cNvCxnSpPr/>
              <p:nvPr/>
            </p:nvCxnSpPr>
            <p:spPr>
              <a:xfrm flipH="1" rot="8759066">
                <a:off x="4276548" y="204479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8" name="Google Shape;1528;p66"/>
              <p:cNvCxnSpPr/>
              <p:nvPr/>
            </p:nvCxnSpPr>
            <p:spPr>
              <a:xfrm flipH="1" rot="8639066">
                <a:off x="4340275" y="199888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29" name="Google Shape;1529;p66"/>
              <p:cNvCxnSpPr/>
              <p:nvPr/>
            </p:nvCxnSpPr>
            <p:spPr>
              <a:xfrm flipH="1" rot="8459066">
                <a:off x="4407468" y="1953636"/>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0" name="Google Shape;1530;p66"/>
              <p:cNvCxnSpPr/>
              <p:nvPr/>
            </p:nvCxnSpPr>
            <p:spPr>
              <a:xfrm flipH="1" rot="8339066">
                <a:off x="4471127" y="190714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1" name="Google Shape;1531;p66"/>
              <p:cNvCxnSpPr/>
              <p:nvPr/>
            </p:nvCxnSpPr>
            <p:spPr>
              <a:xfrm flipH="1" rot="8219066">
                <a:off x="4532317" y="185075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2" name="Google Shape;1532;p66"/>
              <p:cNvCxnSpPr/>
              <p:nvPr/>
            </p:nvCxnSpPr>
            <p:spPr>
              <a:xfrm flipH="1" rot="8099066">
                <a:off x="4592223" y="17973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3" name="Google Shape;1533;p66"/>
              <p:cNvCxnSpPr/>
              <p:nvPr/>
            </p:nvCxnSpPr>
            <p:spPr>
              <a:xfrm flipH="1" rot="7919066">
                <a:off x="4646421" y="174247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4" name="Google Shape;1534;p66"/>
              <p:cNvCxnSpPr/>
              <p:nvPr/>
            </p:nvCxnSpPr>
            <p:spPr>
              <a:xfrm flipH="1" rot="7799066">
                <a:off x="4700827" y="168205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5" name="Google Shape;1535;p66"/>
              <p:cNvCxnSpPr/>
              <p:nvPr/>
            </p:nvCxnSpPr>
            <p:spPr>
              <a:xfrm flipH="1" rot="7679066">
                <a:off x="4755234" y="162163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6" name="Google Shape;1536;p66"/>
              <p:cNvCxnSpPr/>
              <p:nvPr/>
            </p:nvCxnSpPr>
            <p:spPr>
              <a:xfrm flipH="1" rot="7559066">
                <a:off x="4801946" y="155764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7" name="Google Shape;1537;p66"/>
              <p:cNvCxnSpPr/>
              <p:nvPr/>
            </p:nvCxnSpPr>
            <p:spPr>
              <a:xfrm flipH="1" rot="7379066">
                <a:off x="4849048" y="149473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8" name="Google Shape;1538;p66"/>
              <p:cNvCxnSpPr/>
              <p:nvPr/>
            </p:nvCxnSpPr>
            <p:spPr>
              <a:xfrm flipH="1" rot="7259066">
                <a:off x="4897793" y="142941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39" name="Google Shape;1539;p66"/>
              <p:cNvCxnSpPr/>
              <p:nvPr/>
            </p:nvCxnSpPr>
            <p:spPr>
              <a:xfrm flipH="1" rot="7139066">
                <a:off x="4939603" y="136075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0" name="Google Shape;1540;p66"/>
              <p:cNvCxnSpPr/>
              <p:nvPr/>
            </p:nvCxnSpPr>
            <p:spPr>
              <a:xfrm flipH="1" rot="7019066">
                <a:off x="4980050" y="129021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1" name="Google Shape;1541;p66"/>
              <p:cNvCxnSpPr/>
              <p:nvPr/>
            </p:nvCxnSpPr>
            <p:spPr>
              <a:xfrm flipH="1" rot="6839066">
                <a:off x="5011578" y="1218444"/>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2" name="Google Shape;1542;p66"/>
              <p:cNvCxnSpPr/>
              <p:nvPr/>
            </p:nvCxnSpPr>
            <p:spPr>
              <a:xfrm flipH="1" rot="6719066">
                <a:off x="5044660" y="114554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3" name="Google Shape;1543;p66"/>
              <p:cNvCxnSpPr/>
              <p:nvPr/>
            </p:nvCxnSpPr>
            <p:spPr>
              <a:xfrm flipH="1" rot="6599066">
                <a:off x="5077077" y="107158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4" name="Google Shape;1544;p66"/>
              <p:cNvCxnSpPr/>
              <p:nvPr/>
            </p:nvCxnSpPr>
            <p:spPr>
              <a:xfrm flipH="1" rot="6479066">
                <a:off x="5108515" y="99762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5" name="Google Shape;1545;p66"/>
              <p:cNvCxnSpPr/>
              <p:nvPr/>
            </p:nvCxnSpPr>
            <p:spPr>
              <a:xfrm flipH="1" rot="6299066">
                <a:off x="5132986" y="92129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6" name="Google Shape;1546;p66"/>
              <p:cNvCxnSpPr/>
              <p:nvPr/>
            </p:nvCxnSpPr>
            <p:spPr>
              <a:xfrm flipH="1" rot="6179066">
                <a:off x="5155617" y="843751"/>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7" name="Google Shape;1547;p66"/>
              <p:cNvCxnSpPr/>
              <p:nvPr/>
            </p:nvCxnSpPr>
            <p:spPr>
              <a:xfrm flipH="1" rot="6059066">
                <a:off x="5173543" y="76729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8" name="Google Shape;1548;p66"/>
              <p:cNvCxnSpPr/>
              <p:nvPr/>
            </p:nvCxnSpPr>
            <p:spPr>
              <a:xfrm flipH="1" rot="5939066">
                <a:off x="5189220" y="686819"/>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49" name="Google Shape;1549;p66"/>
              <p:cNvCxnSpPr/>
              <p:nvPr/>
            </p:nvCxnSpPr>
            <p:spPr>
              <a:xfrm flipH="1" rot="5759066">
                <a:off x="5203298" y="607935"/>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0" name="Google Shape;1550;p66"/>
              <p:cNvCxnSpPr/>
              <p:nvPr/>
            </p:nvCxnSpPr>
            <p:spPr>
              <a:xfrm flipH="1" rot="5639066">
                <a:off x="5217376" y="529050"/>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1" name="Google Shape;1551;p66"/>
              <p:cNvCxnSpPr/>
              <p:nvPr/>
            </p:nvCxnSpPr>
            <p:spPr>
              <a:xfrm flipH="1" rot="5519066">
                <a:off x="5219297" y="44952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2" name="Google Shape;1552;p66"/>
              <p:cNvCxnSpPr/>
              <p:nvPr/>
            </p:nvCxnSpPr>
            <p:spPr>
              <a:xfrm flipH="1" rot="5399066">
                <a:off x="5221217" y="36999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3" name="Google Shape;1553;p66"/>
              <p:cNvCxnSpPr/>
              <p:nvPr/>
            </p:nvCxnSpPr>
            <p:spPr>
              <a:xfrm flipH="1" rot="5219066">
                <a:off x="5227184" y="287702"/>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4" name="Google Shape;1554;p66"/>
              <p:cNvCxnSpPr/>
              <p:nvPr/>
            </p:nvCxnSpPr>
            <p:spPr>
              <a:xfrm flipH="1" rot="5099066">
                <a:off x="5222512" y="208957"/>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5" name="Google Shape;1555;p66"/>
              <p:cNvCxnSpPr/>
              <p:nvPr/>
            </p:nvCxnSpPr>
            <p:spPr>
              <a:xfrm flipH="1" rot="4979066">
                <a:off x="5218052" y="128868"/>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6" name="Google Shape;1556;p66"/>
              <p:cNvCxnSpPr/>
              <p:nvPr/>
            </p:nvCxnSpPr>
            <p:spPr>
              <a:xfrm flipH="1" rot="4859066">
                <a:off x="5211120" y="47013"/>
                <a:ext cx="1937" cy="10439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57" name="Google Shape;1557;p66"/>
              <p:cNvCxnSpPr/>
              <p:nvPr/>
            </p:nvCxnSpPr>
            <p:spPr>
              <a:xfrm flipH="1" rot="4679066">
                <a:off x="5198033" y="-29683"/>
                <a:ext cx="1937" cy="104391"/>
              </a:xfrm>
              <a:prstGeom prst="straightConnector1">
                <a:avLst/>
              </a:prstGeom>
              <a:noFill/>
              <a:ln cap="rnd" cmpd="sng" w="9525">
                <a:solidFill>
                  <a:srgbClr val="FFFFFF">
                    <a:alpha val="29803"/>
                  </a:srgbClr>
                </a:solidFill>
                <a:prstDash val="solid"/>
                <a:round/>
                <a:headEnd len="sm" w="sm" type="none"/>
                <a:tailEnd len="sm" w="sm" type="none"/>
              </a:ln>
            </p:spPr>
          </p:cxnSp>
        </p:grpSp>
      </p:grpSp>
      <p:grpSp>
        <p:nvGrpSpPr>
          <p:cNvPr id="1558" name="Google Shape;1558;p66"/>
          <p:cNvGrpSpPr/>
          <p:nvPr/>
        </p:nvGrpSpPr>
        <p:grpSpPr>
          <a:xfrm>
            <a:off x="1846941" y="1954261"/>
            <a:ext cx="1556737" cy="3220171"/>
            <a:chOff x="2462589" y="2605682"/>
            <a:chExt cx="2075649" cy="4293561"/>
          </a:xfrm>
        </p:grpSpPr>
        <p:grpSp>
          <p:nvGrpSpPr>
            <p:cNvPr id="1559" name="Google Shape;1559;p66"/>
            <p:cNvGrpSpPr/>
            <p:nvPr/>
          </p:nvGrpSpPr>
          <p:grpSpPr>
            <a:xfrm>
              <a:off x="2960933" y="3148704"/>
              <a:ext cx="866764" cy="3750539"/>
              <a:chOff x="2960933" y="3148704"/>
              <a:chExt cx="866764" cy="3750539"/>
            </a:xfrm>
          </p:grpSpPr>
          <p:cxnSp>
            <p:nvCxnSpPr>
              <p:cNvPr id="1560" name="Google Shape;1560;p66"/>
              <p:cNvCxnSpPr/>
              <p:nvPr/>
            </p:nvCxnSpPr>
            <p:spPr>
              <a:xfrm flipH="1" rot="7304888">
                <a:off x="3256573" y="677981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1" name="Google Shape;1561;p66"/>
              <p:cNvCxnSpPr/>
              <p:nvPr/>
            </p:nvCxnSpPr>
            <p:spPr>
              <a:xfrm flipH="1" rot="7184888">
                <a:off x="3314833" y="6678876"/>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2" name="Google Shape;1562;p66"/>
              <p:cNvCxnSpPr/>
              <p:nvPr/>
            </p:nvCxnSpPr>
            <p:spPr>
              <a:xfrm flipH="1" rot="7004888">
                <a:off x="3378190" y="657672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3" name="Google Shape;1563;p66"/>
              <p:cNvCxnSpPr/>
              <p:nvPr/>
            </p:nvCxnSpPr>
            <p:spPr>
              <a:xfrm flipH="1" rot="6884888">
                <a:off x="3436007" y="647504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4" name="Google Shape;1564;p66"/>
              <p:cNvCxnSpPr/>
              <p:nvPr/>
            </p:nvCxnSpPr>
            <p:spPr>
              <a:xfrm flipH="1" rot="6764888">
                <a:off x="3484450" y="636146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5" name="Google Shape;1565;p66"/>
              <p:cNvCxnSpPr/>
              <p:nvPr/>
            </p:nvCxnSpPr>
            <p:spPr>
              <a:xfrm flipH="1" rot="6644888">
                <a:off x="3532971" y="625270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6" name="Google Shape;1566;p66"/>
              <p:cNvCxnSpPr/>
              <p:nvPr/>
            </p:nvCxnSpPr>
            <p:spPr>
              <a:xfrm flipH="1" rot="6464888">
                <a:off x="3572889" y="614546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7" name="Google Shape;1567;p66"/>
              <p:cNvCxnSpPr/>
              <p:nvPr/>
            </p:nvCxnSpPr>
            <p:spPr>
              <a:xfrm flipH="1" rot="6344888">
                <a:off x="3609700" y="603056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8" name="Google Shape;1568;p66"/>
              <p:cNvCxnSpPr/>
              <p:nvPr/>
            </p:nvCxnSpPr>
            <p:spPr>
              <a:xfrm flipH="1" rot="6224888">
                <a:off x="3646510" y="5915666"/>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69" name="Google Shape;1569;p66"/>
              <p:cNvCxnSpPr/>
              <p:nvPr/>
            </p:nvCxnSpPr>
            <p:spPr>
              <a:xfrm flipH="1" rot="6104888">
                <a:off x="3670741" y="580063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0" name="Google Shape;1570;p66"/>
              <p:cNvCxnSpPr/>
              <p:nvPr/>
            </p:nvCxnSpPr>
            <p:spPr>
              <a:xfrm flipH="1" rot="5924888">
                <a:off x="3696153" y="568682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1" name="Google Shape;1571;p66"/>
              <p:cNvCxnSpPr/>
              <p:nvPr/>
            </p:nvCxnSpPr>
            <p:spPr>
              <a:xfrm flipH="1" rot="5804888">
                <a:off x="3722316" y="5568741"/>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2" name="Google Shape;1572;p66"/>
              <p:cNvCxnSpPr/>
              <p:nvPr/>
            </p:nvCxnSpPr>
            <p:spPr>
              <a:xfrm flipH="1" rot="5684888">
                <a:off x="3737065" y="545037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3" name="Google Shape;1573;p66"/>
              <p:cNvCxnSpPr/>
              <p:nvPr/>
            </p:nvCxnSpPr>
            <p:spPr>
              <a:xfrm flipH="1" rot="5564888">
                <a:off x="3748830" y="533029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4" name="Google Shape;1574;p66"/>
              <p:cNvCxnSpPr/>
              <p:nvPr/>
            </p:nvCxnSpPr>
            <p:spPr>
              <a:xfrm flipH="1" rot="5384888">
                <a:off x="3747770" y="5213979"/>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5" name="Google Shape;1575;p66"/>
              <p:cNvCxnSpPr/>
              <p:nvPr/>
            </p:nvCxnSpPr>
            <p:spPr>
              <a:xfrm flipH="1" rot="5264888">
                <a:off x="3748126" y="50951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6" name="Google Shape;1576;p66"/>
              <p:cNvCxnSpPr/>
              <p:nvPr/>
            </p:nvCxnSpPr>
            <p:spPr>
              <a:xfrm flipH="1" rot="5144888">
                <a:off x="3746936" y="497536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7" name="Google Shape;1577;p66"/>
              <p:cNvCxnSpPr/>
              <p:nvPr/>
            </p:nvCxnSpPr>
            <p:spPr>
              <a:xfrm flipH="1" rot="5024888">
                <a:off x="3744424" y="485614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8" name="Google Shape;1578;p66"/>
              <p:cNvCxnSpPr/>
              <p:nvPr/>
            </p:nvCxnSpPr>
            <p:spPr>
              <a:xfrm flipH="1" rot="4844888">
                <a:off x="3731044" y="473796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79" name="Google Shape;1579;p66"/>
              <p:cNvCxnSpPr/>
              <p:nvPr/>
            </p:nvCxnSpPr>
            <p:spPr>
              <a:xfrm flipH="1" rot="4724888">
                <a:off x="3714431" y="461925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0" name="Google Shape;1580;p66"/>
              <p:cNvCxnSpPr/>
              <p:nvPr/>
            </p:nvCxnSpPr>
            <p:spPr>
              <a:xfrm flipH="1" rot="4604888">
                <a:off x="3692114" y="45048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1" name="Google Shape;1581;p66"/>
              <p:cNvCxnSpPr/>
              <p:nvPr/>
            </p:nvCxnSpPr>
            <p:spPr>
              <a:xfrm flipH="1" rot="4484888">
                <a:off x="3664306" y="438644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2" name="Google Shape;1582;p66"/>
              <p:cNvCxnSpPr/>
              <p:nvPr/>
            </p:nvCxnSpPr>
            <p:spPr>
              <a:xfrm flipH="1" rot="4304888">
                <a:off x="3635304" y="427113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3" name="Google Shape;1583;p66"/>
              <p:cNvCxnSpPr/>
              <p:nvPr/>
            </p:nvCxnSpPr>
            <p:spPr>
              <a:xfrm flipH="1" rot="4184888">
                <a:off x="3606302" y="4155823"/>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4" name="Google Shape;1584;p66"/>
              <p:cNvCxnSpPr/>
              <p:nvPr/>
            </p:nvCxnSpPr>
            <p:spPr>
              <a:xfrm flipH="1" rot="4064888">
                <a:off x="3560459" y="404704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5" name="Google Shape;1585;p66"/>
              <p:cNvCxnSpPr/>
              <p:nvPr/>
            </p:nvCxnSpPr>
            <p:spPr>
              <a:xfrm flipH="1" rot="3944888">
                <a:off x="3514615" y="393826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6" name="Google Shape;1586;p66"/>
              <p:cNvCxnSpPr/>
              <p:nvPr/>
            </p:nvCxnSpPr>
            <p:spPr>
              <a:xfrm flipH="1" rot="3764888">
                <a:off x="3472562" y="3823288"/>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7" name="Google Shape;1587;p66"/>
              <p:cNvCxnSpPr/>
              <p:nvPr/>
            </p:nvCxnSpPr>
            <p:spPr>
              <a:xfrm flipH="1" rot="3644888">
                <a:off x="3418275" y="371958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8" name="Google Shape;1588;p66"/>
              <p:cNvCxnSpPr/>
              <p:nvPr/>
            </p:nvCxnSpPr>
            <p:spPr>
              <a:xfrm flipH="1" rot="3524888">
                <a:off x="3363457" y="3613937"/>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89" name="Google Shape;1589;p66"/>
              <p:cNvCxnSpPr/>
              <p:nvPr/>
            </p:nvCxnSpPr>
            <p:spPr>
              <a:xfrm flipH="1" rot="3404888">
                <a:off x="3304217" y="3507404"/>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90" name="Google Shape;1590;p66"/>
              <p:cNvCxnSpPr/>
              <p:nvPr/>
            </p:nvCxnSpPr>
            <p:spPr>
              <a:xfrm flipH="1" rot="3224888">
                <a:off x="3239792" y="3411600"/>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91" name="Google Shape;1591;p66"/>
              <p:cNvCxnSpPr/>
              <p:nvPr/>
            </p:nvCxnSpPr>
            <p:spPr>
              <a:xfrm flipH="1" rot="3104888">
                <a:off x="3164790" y="331474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92" name="Google Shape;1592;p66"/>
              <p:cNvCxnSpPr/>
              <p:nvPr/>
            </p:nvCxnSpPr>
            <p:spPr>
              <a:xfrm flipH="1" rot="2984888">
                <a:off x="3092263" y="3219305"/>
                <a:ext cx="2875" cy="154901"/>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93" name="Google Shape;1593;p66"/>
              <p:cNvCxnSpPr/>
              <p:nvPr/>
            </p:nvCxnSpPr>
            <p:spPr>
              <a:xfrm flipH="1" rot="2864888">
                <a:off x="3017791" y="3124395"/>
                <a:ext cx="2875" cy="154901"/>
              </a:xfrm>
              <a:prstGeom prst="straightConnector1">
                <a:avLst/>
              </a:prstGeom>
              <a:noFill/>
              <a:ln cap="rnd" cmpd="sng" w="9525">
                <a:solidFill>
                  <a:srgbClr val="FFFFFF">
                    <a:alpha val="29803"/>
                  </a:srgbClr>
                </a:solidFill>
                <a:prstDash val="solid"/>
                <a:round/>
                <a:headEnd len="sm" w="sm" type="none"/>
                <a:tailEnd len="sm" w="sm" type="none"/>
              </a:ln>
            </p:spPr>
          </p:cxnSp>
        </p:grpSp>
        <p:sp>
          <p:nvSpPr>
            <p:cNvPr id="1594" name="Google Shape;1594;p66"/>
            <p:cNvSpPr/>
            <p:nvPr/>
          </p:nvSpPr>
          <p:spPr>
            <a:xfrm rot="9884888">
              <a:off x="2988669" y="2667453"/>
              <a:ext cx="1023489" cy="4136689"/>
            </a:xfrm>
            <a:custGeom>
              <a:rect b="b" l="l" r="r" t="t"/>
              <a:pathLst>
                <a:path extrusionOk="0" h="4136689" w="1023489">
                  <a:moveTo>
                    <a:pt x="514487" y="4136689"/>
                  </a:moveTo>
                  <a:lnTo>
                    <a:pt x="479796" y="4082575"/>
                  </a:lnTo>
                  <a:cubicBezTo>
                    <a:pt x="175330" y="3581492"/>
                    <a:pt x="0" y="2993264"/>
                    <a:pt x="0" y="2364087"/>
                  </a:cubicBezTo>
                  <a:cubicBezTo>
                    <a:pt x="0" y="1448919"/>
                    <a:pt x="370945" y="620390"/>
                    <a:pt x="970682" y="20654"/>
                  </a:cubicBezTo>
                  <a:lnTo>
                    <a:pt x="993407" y="0"/>
                  </a:lnTo>
                  <a:lnTo>
                    <a:pt x="1023489" y="8202"/>
                  </a:lnTo>
                  <a:lnTo>
                    <a:pt x="989302" y="39274"/>
                  </a:lnTo>
                  <a:cubicBezTo>
                    <a:pt x="394330" y="634245"/>
                    <a:pt x="26333" y="1456191"/>
                    <a:pt x="26333" y="2364087"/>
                  </a:cubicBezTo>
                  <a:cubicBezTo>
                    <a:pt x="26333" y="2988265"/>
                    <a:pt x="200269" y="3571818"/>
                    <a:pt x="502317" y="4068922"/>
                  </a:cubicBezTo>
                  <a:lnTo>
                    <a:pt x="536898" y="4122864"/>
                  </a:ln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1595" name="Google Shape;1595;p66"/>
          <p:cNvGrpSpPr/>
          <p:nvPr/>
        </p:nvGrpSpPr>
        <p:grpSpPr>
          <a:xfrm rot="-4860934">
            <a:off x="3832307" y="818427"/>
            <a:ext cx="2157782" cy="1875224"/>
            <a:chOff x="5281603" y="104899"/>
            <a:chExt cx="6910397" cy="6005491"/>
          </a:xfrm>
        </p:grpSpPr>
        <p:sp>
          <p:nvSpPr>
            <p:cNvPr id="1596" name="Google Shape;1596;p66"/>
            <p:cNvSpPr/>
            <p:nvPr/>
          </p:nvSpPr>
          <p:spPr>
            <a:xfrm>
              <a:off x="5281603" y="104899"/>
              <a:ext cx="6896713" cy="6005491"/>
            </a:xfrm>
            <a:custGeom>
              <a:rect b="b" l="l" r="r" t="t"/>
              <a:pathLst>
                <a:path extrusionOk="0" h="6005491" w="6896713">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97" name="Google Shape;1597;p66"/>
            <p:cNvGrpSpPr/>
            <p:nvPr/>
          </p:nvGrpSpPr>
          <p:grpSpPr>
            <a:xfrm>
              <a:off x="5516218" y="331504"/>
              <a:ext cx="6675782" cy="5276654"/>
              <a:chOff x="5516218" y="331504"/>
              <a:chExt cx="6675782" cy="5276654"/>
            </a:xfrm>
          </p:grpSpPr>
          <p:cxnSp>
            <p:nvCxnSpPr>
              <p:cNvPr id="1598" name="Google Shape;1598;p66"/>
              <p:cNvCxnSpPr/>
              <p:nvPr/>
            </p:nvCxnSpPr>
            <p:spPr>
              <a:xfrm flipH="1">
                <a:off x="9266830" y="3315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599" name="Google Shape;1599;p66"/>
              <p:cNvCxnSpPr/>
              <p:nvPr/>
            </p:nvCxnSpPr>
            <p:spPr>
              <a:xfrm flipH="1" rot="120000">
                <a:off x="9408861" y="3383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0" name="Google Shape;1600;p66"/>
              <p:cNvCxnSpPr/>
              <p:nvPr/>
            </p:nvCxnSpPr>
            <p:spPr>
              <a:xfrm flipH="1" rot="240000">
                <a:off x="9551700" y="34763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1" name="Google Shape;1601;p66"/>
              <p:cNvCxnSpPr/>
              <p:nvPr/>
            </p:nvCxnSpPr>
            <p:spPr>
              <a:xfrm flipH="1" rot="360000">
                <a:off x="9688748" y="36808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2" name="Google Shape;1602;p66"/>
              <p:cNvCxnSpPr/>
              <p:nvPr/>
            </p:nvCxnSpPr>
            <p:spPr>
              <a:xfrm flipH="1" rot="540000">
                <a:off x="9824866" y="38922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3" name="Google Shape;1603;p66"/>
              <p:cNvCxnSpPr/>
              <p:nvPr/>
            </p:nvCxnSpPr>
            <p:spPr>
              <a:xfrm flipH="1" rot="660000">
                <a:off x="9966867" y="41754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4" name="Google Shape;1604;p66"/>
              <p:cNvCxnSpPr/>
              <p:nvPr/>
            </p:nvCxnSpPr>
            <p:spPr>
              <a:xfrm flipH="1" rot="780000">
                <a:off x="10104425" y="4458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5" name="Google Shape;1605;p66"/>
              <p:cNvCxnSpPr/>
              <p:nvPr/>
            </p:nvCxnSpPr>
            <p:spPr>
              <a:xfrm flipH="1" rot="900000">
                <a:off x="10240513" y="47948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6" name="Google Shape;1606;p66"/>
              <p:cNvCxnSpPr/>
              <p:nvPr/>
            </p:nvCxnSpPr>
            <p:spPr>
              <a:xfrm flipH="1" rot="1080000">
                <a:off x="10373882" y="52435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7" name="Google Shape;1607;p66"/>
              <p:cNvCxnSpPr/>
              <p:nvPr/>
            </p:nvCxnSpPr>
            <p:spPr>
              <a:xfrm flipH="1" rot="1200000">
                <a:off x="10505632" y="570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8" name="Google Shape;1608;p66"/>
              <p:cNvCxnSpPr/>
              <p:nvPr/>
            </p:nvCxnSpPr>
            <p:spPr>
              <a:xfrm flipH="1" rot="1320000">
                <a:off x="10637382" y="62134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09" name="Google Shape;1609;p66"/>
              <p:cNvCxnSpPr/>
              <p:nvPr/>
            </p:nvCxnSpPr>
            <p:spPr>
              <a:xfrm flipH="1" rot="1440000">
                <a:off x="10760965" y="69043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0" name="Google Shape;1610;p66"/>
              <p:cNvCxnSpPr/>
              <p:nvPr/>
            </p:nvCxnSpPr>
            <p:spPr>
              <a:xfrm flipH="1" rot="1620000">
                <a:off x="10888991" y="755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1" name="Google Shape;1611;p66"/>
              <p:cNvCxnSpPr/>
              <p:nvPr/>
            </p:nvCxnSpPr>
            <p:spPr>
              <a:xfrm flipH="1" rot="1740000">
                <a:off x="11010193" y="81974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2" name="Google Shape;1612;p66"/>
              <p:cNvCxnSpPr/>
              <p:nvPr/>
            </p:nvCxnSpPr>
            <p:spPr>
              <a:xfrm flipH="1" rot="1860000">
                <a:off x="11129014" y="89566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3" name="Google Shape;1613;p66"/>
              <p:cNvCxnSpPr/>
              <p:nvPr/>
            </p:nvCxnSpPr>
            <p:spPr>
              <a:xfrm flipH="1" rot="1980000">
                <a:off x="11249872" y="9680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4" name="Google Shape;1614;p66"/>
              <p:cNvCxnSpPr/>
              <p:nvPr/>
            </p:nvCxnSpPr>
            <p:spPr>
              <a:xfrm flipH="1" rot="2160000">
                <a:off x="11366875" y="10480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5" name="Google Shape;1615;p66"/>
              <p:cNvCxnSpPr/>
              <p:nvPr/>
            </p:nvCxnSpPr>
            <p:spPr>
              <a:xfrm flipH="1" rot="2280000">
                <a:off x="11474058" y="11315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6" name="Google Shape;1616;p66"/>
              <p:cNvCxnSpPr/>
              <p:nvPr/>
            </p:nvCxnSpPr>
            <p:spPr>
              <a:xfrm flipH="1" rot="2400000">
                <a:off x="11583303" y="122179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7" name="Google Shape;1617;p66"/>
              <p:cNvCxnSpPr/>
              <p:nvPr/>
            </p:nvCxnSpPr>
            <p:spPr>
              <a:xfrm flipH="1" rot="2520000">
                <a:off x="11685344" y="132177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8" name="Google Shape;1618;p66"/>
              <p:cNvCxnSpPr/>
              <p:nvPr/>
            </p:nvCxnSpPr>
            <p:spPr>
              <a:xfrm flipH="1" rot="2700000">
                <a:off x="11787704" y="14176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19" name="Google Shape;1619;p66"/>
              <p:cNvCxnSpPr/>
              <p:nvPr/>
            </p:nvCxnSpPr>
            <p:spPr>
              <a:xfrm flipH="1" rot="2820000">
                <a:off x="11880859" y="15179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0" name="Google Shape;1620;p66"/>
              <p:cNvCxnSpPr/>
              <p:nvPr/>
            </p:nvCxnSpPr>
            <p:spPr>
              <a:xfrm flipH="1" rot="2940000">
                <a:off x="11969252" y="162743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1" name="Google Shape;1621;p66"/>
              <p:cNvCxnSpPr/>
              <p:nvPr/>
            </p:nvCxnSpPr>
            <p:spPr>
              <a:xfrm flipH="1" rot="3060000">
                <a:off x="12062016" y="173601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2" name="Google Shape;1622;p66"/>
              <p:cNvCxnSpPr/>
              <p:nvPr/>
            </p:nvCxnSpPr>
            <p:spPr>
              <a:xfrm flipH="1">
                <a:off x="12074680" y="1910249"/>
                <a:ext cx="117320" cy="82912"/>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3" name="Google Shape;1623;p66"/>
              <p:cNvCxnSpPr/>
              <p:nvPr/>
            </p:nvCxnSpPr>
            <p:spPr>
              <a:xfrm flipH="1">
                <a:off x="12149943" y="2083594"/>
                <a:ext cx="39676" cy="21436"/>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4" name="Google Shape;1624;p66"/>
              <p:cNvCxnSpPr/>
              <p:nvPr/>
            </p:nvCxnSpPr>
            <p:spPr>
              <a:xfrm flipH="1" rot="-180000">
                <a:off x="9127990" y="33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5" name="Google Shape;1625;p66"/>
              <p:cNvCxnSpPr/>
              <p:nvPr/>
            </p:nvCxnSpPr>
            <p:spPr>
              <a:xfrm flipH="1" rot="-300000">
                <a:off x="8987576" y="33663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6" name="Google Shape;1626;p66"/>
              <p:cNvCxnSpPr/>
              <p:nvPr/>
            </p:nvCxnSpPr>
            <p:spPr>
              <a:xfrm flipH="1" rot="-420000">
                <a:off x="8844859" y="35117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7" name="Google Shape;1627;p66"/>
              <p:cNvCxnSpPr/>
              <p:nvPr/>
            </p:nvCxnSpPr>
            <p:spPr>
              <a:xfrm flipH="1" rot="-540000">
                <a:off x="8706904" y="3657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8" name="Google Shape;1628;p66"/>
              <p:cNvCxnSpPr/>
              <p:nvPr/>
            </p:nvCxnSpPr>
            <p:spPr>
              <a:xfrm flipH="1" rot="-720000">
                <a:off x="8568008" y="38789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29" name="Google Shape;1629;p66"/>
              <p:cNvCxnSpPr/>
              <p:nvPr/>
            </p:nvCxnSpPr>
            <p:spPr>
              <a:xfrm flipH="1" rot="-840000">
                <a:off x="8429112" y="4100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0" name="Google Shape;1630;p66"/>
              <p:cNvCxnSpPr/>
              <p:nvPr/>
            </p:nvCxnSpPr>
            <p:spPr>
              <a:xfrm flipH="1" rot="-960000">
                <a:off x="8294968" y="4462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1" name="Google Shape;1631;p66"/>
              <p:cNvCxnSpPr/>
              <p:nvPr/>
            </p:nvCxnSpPr>
            <p:spPr>
              <a:xfrm flipH="1" rot="-1080000">
                <a:off x="8160824" y="48237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2" name="Google Shape;1632;p66"/>
              <p:cNvCxnSpPr/>
              <p:nvPr/>
            </p:nvCxnSpPr>
            <p:spPr>
              <a:xfrm flipH="1" rot="-1260000">
                <a:off x="8027689" y="53184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3" name="Google Shape;1633;p66"/>
              <p:cNvCxnSpPr/>
              <p:nvPr/>
            </p:nvCxnSpPr>
            <p:spPr>
              <a:xfrm flipH="1" rot="-1380000">
                <a:off x="7894554" y="58132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4" name="Google Shape;1634;p66"/>
              <p:cNvCxnSpPr/>
              <p:nvPr/>
            </p:nvCxnSpPr>
            <p:spPr>
              <a:xfrm flipH="1" rot="-1500000">
                <a:off x="7761419" y="63079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5" name="Google Shape;1635;p66"/>
              <p:cNvCxnSpPr/>
              <p:nvPr/>
            </p:nvCxnSpPr>
            <p:spPr>
              <a:xfrm flipH="1" rot="-1620000">
                <a:off x="7636645" y="68980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6" name="Google Shape;1636;p66"/>
              <p:cNvCxnSpPr/>
              <p:nvPr/>
            </p:nvCxnSpPr>
            <p:spPr>
              <a:xfrm flipH="1" rot="-1800000">
                <a:off x="7511871" y="75119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7" name="Google Shape;1637;p66"/>
              <p:cNvCxnSpPr/>
              <p:nvPr/>
            </p:nvCxnSpPr>
            <p:spPr>
              <a:xfrm flipH="1" rot="-1920000">
                <a:off x="7387899" y="81977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8" name="Google Shape;1638;p66"/>
              <p:cNvCxnSpPr/>
              <p:nvPr/>
            </p:nvCxnSpPr>
            <p:spPr>
              <a:xfrm flipH="1" rot="-2040000">
                <a:off x="7268530" y="89316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39" name="Google Shape;1639;p66"/>
              <p:cNvCxnSpPr/>
              <p:nvPr/>
            </p:nvCxnSpPr>
            <p:spPr>
              <a:xfrm flipH="1" rot="-2160000">
                <a:off x="7152030" y="97658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0" name="Google Shape;1640;p66"/>
              <p:cNvCxnSpPr/>
              <p:nvPr/>
            </p:nvCxnSpPr>
            <p:spPr>
              <a:xfrm flipH="1" rot="-2340000">
                <a:off x="7041695" y="106002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1" name="Google Shape;1641;p66"/>
              <p:cNvCxnSpPr/>
              <p:nvPr/>
            </p:nvCxnSpPr>
            <p:spPr>
              <a:xfrm flipH="1" rot="-2460000">
                <a:off x="6931360" y="114346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2" name="Google Shape;1642;p66"/>
              <p:cNvCxnSpPr/>
              <p:nvPr/>
            </p:nvCxnSpPr>
            <p:spPr>
              <a:xfrm flipH="1" rot="-2580000">
                <a:off x="6819070" y="123586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3" name="Google Shape;1643;p66"/>
              <p:cNvCxnSpPr/>
              <p:nvPr/>
            </p:nvCxnSpPr>
            <p:spPr>
              <a:xfrm flipH="1" rot="-2700000">
                <a:off x="6721359" y="133274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4" name="Google Shape;1644;p66"/>
              <p:cNvCxnSpPr/>
              <p:nvPr/>
            </p:nvCxnSpPr>
            <p:spPr>
              <a:xfrm flipH="1" rot="-2880000">
                <a:off x="6617467" y="1429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5" name="Google Shape;1645;p66"/>
              <p:cNvCxnSpPr/>
              <p:nvPr/>
            </p:nvCxnSpPr>
            <p:spPr>
              <a:xfrm flipH="1" rot="-3000000">
                <a:off x="6520032" y="15272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6" name="Google Shape;1646;p66"/>
              <p:cNvCxnSpPr/>
              <p:nvPr/>
            </p:nvCxnSpPr>
            <p:spPr>
              <a:xfrm flipH="1" rot="-3120000">
                <a:off x="6429579" y="16416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7" name="Google Shape;1647;p66"/>
              <p:cNvCxnSpPr/>
              <p:nvPr/>
            </p:nvCxnSpPr>
            <p:spPr>
              <a:xfrm flipH="1" rot="-3240000">
                <a:off x="6340532" y="17504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8" name="Google Shape;1648;p66"/>
              <p:cNvCxnSpPr/>
              <p:nvPr/>
            </p:nvCxnSpPr>
            <p:spPr>
              <a:xfrm flipH="1" rot="-3420000">
                <a:off x="6261757" y="18601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49" name="Google Shape;1649;p66"/>
              <p:cNvCxnSpPr/>
              <p:nvPr/>
            </p:nvCxnSpPr>
            <p:spPr>
              <a:xfrm flipH="1" rot="-3540000">
                <a:off x="6184144" y="197961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0" name="Google Shape;1650;p66"/>
              <p:cNvCxnSpPr/>
              <p:nvPr/>
            </p:nvCxnSpPr>
            <p:spPr>
              <a:xfrm flipH="1" rot="-3660000">
                <a:off x="6106531" y="20990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1" name="Google Shape;1651;p66"/>
              <p:cNvCxnSpPr/>
              <p:nvPr/>
            </p:nvCxnSpPr>
            <p:spPr>
              <a:xfrm flipH="1" rot="-3780000">
                <a:off x="6043206" y="222255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2" name="Google Shape;1652;p66"/>
              <p:cNvCxnSpPr/>
              <p:nvPr/>
            </p:nvCxnSpPr>
            <p:spPr>
              <a:xfrm flipH="1" rot="-3960000">
                <a:off x="5978913" y="234430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3" name="Google Shape;1653;p66"/>
              <p:cNvCxnSpPr/>
              <p:nvPr/>
            </p:nvCxnSpPr>
            <p:spPr>
              <a:xfrm flipH="1" rot="-4080000">
                <a:off x="5912438" y="24706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4" name="Google Shape;1654;p66"/>
              <p:cNvCxnSpPr/>
              <p:nvPr/>
            </p:nvCxnSpPr>
            <p:spPr>
              <a:xfrm flipH="1" rot="-4200000">
                <a:off x="5858875" y="2600922"/>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5" name="Google Shape;1655;p66"/>
              <p:cNvCxnSpPr/>
              <p:nvPr/>
            </p:nvCxnSpPr>
            <p:spPr>
              <a:xfrm flipH="1" rot="-4320000">
                <a:off x="5808182" y="273404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6" name="Google Shape;1656;p66"/>
              <p:cNvCxnSpPr/>
              <p:nvPr/>
            </p:nvCxnSpPr>
            <p:spPr>
              <a:xfrm flipH="1" rot="-4500000">
                <a:off x="5773263" y="286686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7" name="Google Shape;1657;p66"/>
              <p:cNvCxnSpPr/>
              <p:nvPr/>
            </p:nvCxnSpPr>
            <p:spPr>
              <a:xfrm flipH="1" rot="-4620000">
                <a:off x="5735963" y="300206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8" name="Google Shape;1658;p66"/>
              <p:cNvCxnSpPr/>
              <p:nvPr/>
            </p:nvCxnSpPr>
            <p:spPr>
              <a:xfrm flipH="1" rot="-4740000">
                <a:off x="5700105" y="313891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59" name="Google Shape;1659;p66"/>
              <p:cNvCxnSpPr/>
              <p:nvPr/>
            </p:nvCxnSpPr>
            <p:spPr>
              <a:xfrm flipH="1" rot="-4860000">
                <a:off x="5665939" y="3275489"/>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0" name="Google Shape;1660;p66"/>
              <p:cNvCxnSpPr/>
              <p:nvPr/>
            </p:nvCxnSpPr>
            <p:spPr>
              <a:xfrm flipH="1" rot="-5040000">
                <a:off x="5644476" y="341425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1" name="Google Shape;1661;p66"/>
              <p:cNvCxnSpPr/>
              <p:nvPr/>
            </p:nvCxnSpPr>
            <p:spPr>
              <a:xfrm flipH="1" rot="-5160000">
                <a:off x="5626530" y="355462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2" name="Google Shape;1662;p66"/>
              <p:cNvCxnSpPr/>
              <p:nvPr/>
            </p:nvCxnSpPr>
            <p:spPr>
              <a:xfrm flipH="1" rot="-5280000">
                <a:off x="5616429" y="3691831"/>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3" name="Google Shape;1663;p66"/>
              <p:cNvCxnSpPr/>
              <p:nvPr/>
            </p:nvCxnSpPr>
            <p:spPr>
              <a:xfrm flipH="1" rot="-5400000">
                <a:off x="5611319" y="38353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4" name="Google Shape;1664;p66"/>
              <p:cNvCxnSpPr/>
              <p:nvPr/>
            </p:nvCxnSpPr>
            <p:spPr>
              <a:xfrm flipH="1" rot="-5580000">
                <a:off x="5608540" y="3975726"/>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5" name="Google Shape;1665;p66"/>
              <p:cNvCxnSpPr/>
              <p:nvPr/>
            </p:nvCxnSpPr>
            <p:spPr>
              <a:xfrm flipH="1" rot="-5700000">
                <a:off x="5605761" y="411607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6" name="Google Shape;1666;p66"/>
              <p:cNvCxnSpPr/>
              <p:nvPr/>
            </p:nvCxnSpPr>
            <p:spPr>
              <a:xfrm flipH="1" rot="-5820000">
                <a:off x="5624195" y="425421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7" name="Google Shape;1667;p66"/>
              <p:cNvCxnSpPr/>
              <p:nvPr/>
            </p:nvCxnSpPr>
            <p:spPr>
              <a:xfrm flipH="1" rot="-5940000">
                <a:off x="5642629" y="43923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8" name="Google Shape;1668;p66"/>
              <p:cNvCxnSpPr/>
              <p:nvPr/>
            </p:nvCxnSpPr>
            <p:spPr>
              <a:xfrm flipH="1" rot="-6120000">
                <a:off x="5654818" y="4536385"/>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69" name="Google Shape;1669;p66"/>
              <p:cNvCxnSpPr/>
              <p:nvPr/>
            </p:nvCxnSpPr>
            <p:spPr>
              <a:xfrm flipH="1" rot="-6240000">
                <a:off x="5684446" y="467136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70" name="Google Shape;1670;p66"/>
              <p:cNvCxnSpPr/>
              <p:nvPr/>
            </p:nvCxnSpPr>
            <p:spPr>
              <a:xfrm flipH="1" rot="-6360000">
                <a:off x="5714074" y="4808730"/>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71" name="Google Shape;1671;p66"/>
              <p:cNvCxnSpPr/>
              <p:nvPr/>
            </p:nvCxnSpPr>
            <p:spPr>
              <a:xfrm flipH="1" rot="-6480000">
                <a:off x="5748464" y="4948474"/>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72" name="Google Shape;1672;p66"/>
              <p:cNvCxnSpPr/>
              <p:nvPr/>
            </p:nvCxnSpPr>
            <p:spPr>
              <a:xfrm flipH="1" rot="-6660000">
                <a:off x="5792091" y="5077607"/>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73" name="Google Shape;1673;p66"/>
              <p:cNvCxnSpPr/>
              <p:nvPr/>
            </p:nvCxnSpPr>
            <p:spPr>
              <a:xfrm flipH="1" rot="-6780000">
                <a:off x="5847441" y="5211223"/>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74" name="Google Shape;1674;p66"/>
              <p:cNvCxnSpPr/>
              <p:nvPr/>
            </p:nvCxnSpPr>
            <p:spPr>
              <a:xfrm flipH="1" rot="-6900000">
                <a:off x="5900410" y="5342458"/>
                <a:ext cx="3394" cy="182880"/>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75" name="Google Shape;1675;p66"/>
              <p:cNvCxnSpPr/>
              <p:nvPr/>
            </p:nvCxnSpPr>
            <p:spPr>
              <a:xfrm flipH="1" rot="-7020000">
                <a:off x="5955760" y="5473693"/>
                <a:ext cx="3394" cy="182880"/>
              </a:xfrm>
              <a:prstGeom prst="straightConnector1">
                <a:avLst/>
              </a:prstGeom>
              <a:noFill/>
              <a:ln cap="rnd" cmpd="sng" w="9525">
                <a:solidFill>
                  <a:srgbClr val="FFFFFF">
                    <a:alpha val="29803"/>
                  </a:srgbClr>
                </a:solidFill>
                <a:prstDash val="solid"/>
                <a:round/>
                <a:headEnd len="sm" w="sm" type="none"/>
                <a:tailEnd len="sm" w="sm" type="none"/>
              </a:ln>
            </p:spPr>
          </p:cxnSp>
        </p:grpSp>
      </p:grpSp>
      <p:pic>
        <p:nvPicPr>
          <p:cNvPr descr="Image result for making game pieces" id="1676" name="Google Shape;1676;p66"/>
          <p:cNvPicPr preferRelativeResize="0"/>
          <p:nvPr/>
        </p:nvPicPr>
        <p:blipFill rotWithShape="1">
          <a:blip r:embed="rId5">
            <a:alphaModFix/>
          </a:blip>
          <a:srcRect b="4953" l="0" r="6" t="9026"/>
          <a:stretch/>
        </p:blipFill>
        <p:spPr>
          <a:xfrm>
            <a:off x="911911" y="10"/>
            <a:ext cx="2932638" cy="1728123"/>
          </a:xfrm>
          <a:custGeom>
            <a:rect b="b" l="l" r="r" t="t"/>
            <a:pathLst>
              <a:path extrusionOk="0" h="2304178" w="3910184">
                <a:moveTo>
                  <a:pt x="32864" y="0"/>
                </a:moveTo>
                <a:lnTo>
                  <a:pt x="3877322" y="0"/>
                </a:lnTo>
                <a:lnTo>
                  <a:pt x="3900090" y="149190"/>
                </a:lnTo>
                <a:cubicBezTo>
                  <a:pt x="3906765" y="214915"/>
                  <a:pt x="3910184" y="281602"/>
                  <a:pt x="3910184" y="349087"/>
                </a:cubicBezTo>
                <a:cubicBezTo>
                  <a:pt x="3910184" y="1428854"/>
                  <a:pt x="3034859" y="2304178"/>
                  <a:pt x="1955092" y="2304178"/>
                </a:cubicBezTo>
                <a:cubicBezTo>
                  <a:pt x="875325" y="2304178"/>
                  <a:pt x="0" y="1428854"/>
                  <a:pt x="0" y="349087"/>
                </a:cubicBezTo>
                <a:cubicBezTo>
                  <a:pt x="0" y="281602"/>
                  <a:pt x="3419" y="214915"/>
                  <a:pt x="10094" y="149190"/>
                </a:cubicBezTo>
                <a:close/>
              </a:path>
            </a:pathLst>
          </a:custGeom>
          <a:noFill/>
          <a:ln>
            <a:noFill/>
          </a:ln>
        </p:spPr>
      </p:pic>
      <p:pic>
        <p:nvPicPr>
          <p:cNvPr descr="Image result for board game jam" id="1677" name="Google Shape;1677;p66"/>
          <p:cNvPicPr preferRelativeResize="0"/>
          <p:nvPr/>
        </p:nvPicPr>
        <p:blipFill rotWithShape="1">
          <a:blip r:embed="rId6">
            <a:alphaModFix/>
          </a:blip>
          <a:srcRect b="3" l="13690" r="27040" t="0"/>
          <a:stretch/>
        </p:blipFill>
        <p:spPr>
          <a:xfrm>
            <a:off x="-164" y="1705305"/>
            <a:ext cx="2717146" cy="3438195"/>
          </a:xfrm>
          <a:custGeom>
            <a:rect b="b" l="l" r="r" t="t"/>
            <a:pathLst>
              <a:path extrusionOk="0" h="4584260" w="3622862">
                <a:moveTo>
                  <a:pt x="706129" y="0"/>
                </a:moveTo>
                <a:cubicBezTo>
                  <a:pt x="2316996" y="0"/>
                  <a:pt x="3622862" y="1305866"/>
                  <a:pt x="3622862" y="2916733"/>
                </a:cubicBezTo>
                <a:cubicBezTo>
                  <a:pt x="3622862" y="3520808"/>
                  <a:pt x="3439225" y="4081993"/>
                  <a:pt x="3124730" y="4547506"/>
                </a:cubicBezTo>
                <a:lnTo>
                  <a:pt x="3097246" y="4584260"/>
                </a:lnTo>
                <a:lnTo>
                  <a:pt x="0" y="4584260"/>
                </a:lnTo>
                <a:lnTo>
                  <a:pt x="0" y="87518"/>
                </a:lnTo>
                <a:lnTo>
                  <a:pt x="47423" y="74689"/>
                </a:lnTo>
                <a:cubicBezTo>
                  <a:pt x="259105" y="25825"/>
                  <a:pt x="479601" y="0"/>
                  <a:pt x="706129" y="0"/>
                </a:cubicBezTo>
                <a:close/>
              </a:path>
            </a:pathLst>
          </a:custGeom>
          <a:noFill/>
          <a:ln>
            <a:noFill/>
          </a:ln>
        </p:spPr>
      </p:pic>
      <p:grpSp>
        <p:nvGrpSpPr>
          <p:cNvPr id="1678" name="Google Shape;1678;p66"/>
          <p:cNvGrpSpPr/>
          <p:nvPr/>
        </p:nvGrpSpPr>
        <p:grpSpPr>
          <a:xfrm>
            <a:off x="6065152" y="-22760"/>
            <a:ext cx="3467771" cy="3097239"/>
            <a:chOff x="8086870" y="-30348"/>
            <a:chExt cx="4623695" cy="4129651"/>
          </a:xfrm>
        </p:grpSpPr>
        <p:sp>
          <p:nvSpPr>
            <p:cNvPr id="1679" name="Google Shape;1679;p66"/>
            <p:cNvSpPr/>
            <p:nvPr/>
          </p:nvSpPr>
          <p:spPr>
            <a:xfrm rot="-4860934">
              <a:off x="8643787" y="-19382"/>
              <a:ext cx="3509861" cy="4126199"/>
            </a:xfrm>
            <a:custGeom>
              <a:rect b="b" l="l" r="r" t="t"/>
              <a:pathLst>
                <a:path extrusionOk="0" h="4126199" w="3509861">
                  <a:moveTo>
                    <a:pt x="3506004" y="51598"/>
                  </a:moveTo>
                  <a:lnTo>
                    <a:pt x="3509861" y="75992"/>
                  </a:lnTo>
                  <a:lnTo>
                    <a:pt x="3265815" y="38747"/>
                  </a:lnTo>
                  <a:cubicBezTo>
                    <a:pt x="3166930" y="28704"/>
                    <a:pt x="3066597" y="23559"/>
                    <a:pt x="2965063" y="23559"/>
                  </a:cubicBezTo>
                  <a:cubicBezTo>
                    <a:pt x="1340516" y="23559"/>
                    <a:pt x="23559" y="1340516"/>
                    <a:pt x="23559" y="2965064"/>
                  </a:cubicBezTo>
                  <a:cubicBezTo>
                    <a:pt x="23560" y="3314088"/>
                    <a:pt x="84347" y="3648914"/>
                    <a:pt x="195913" y="3959533"/>
                  </a:cubicBezTo>
                  <a:lnTo>
                    <a:pt x="260715" y="4122429"/>
                  </a:lnTo>
                  <a:lnTo>
                    <a:pt x="236868" y="4126199"/>
                  </a:lnTo>
                  <a:lnTo>
                    <a:pt x="173735" y="3967497"/>
                  </a:lnTo>
                  <a:cubicBezTo>
                    <a:pt x="61275" y="3654391"/>
                    <a:pt x="0" y="3316882"/>
                    <a:pt x="0" y="2965064"/>
                  </a:cubicBezTo>
                  <a:cubicBezTo>
                    <a:pt x="0" y="1327504"/>
                    <a:pt x="1327504" y="0"/>
                    <a:pt x="2965063" y="0"/>
                  </a:cubicBezTo>
                  <a:cubicBezTo>
                    <a:pt x="3067411" y="0"/>
                    <a:pt x="3168547" y="5186"/>
                    <a:pt x="3268224" y="15309"/>
                  </a:cubicBezTo>
                  <a:close/>
                </a:path>
              </a:pathLst>
            </a:custGeom>
            <a:solidFill>
              <a:srgbClr val="FFFFFF">
                <a:alpha val="4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80" name="Google Shape;1680;p66"/>
            <p:cNvGrpSpPr/>
            <p:nvPr/>
          </p:nvGrpSpPr>
          <p:grpSpPr>
            <a:xfrm>
              <a:off x="8686805" y="-30348"/>
              <a:ext cx="3482629" cy="3809178"/>
              <a:chOff x="8686805" y="-30348"/>
              <a:chExt cx="3482629" cy="3809178"/>
            </a:xfrm>
          </p:grpSpPr>
          <p:cxnSp>
            <p:nvCxnSpPr>
              <p:cNvPr id="1681" name="Google Shape;1681;p66"/>
              <p:cNvCxnSpPr/>
              <p:nvPr/>
            </p:nvCxnSpPr>
            <p:spPr>
              <a:xfrm flipH="1" rot="-4860934">
                <a:off x="8795466" y="43904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2" name="Google Shape;1682;p66"/>
              <p:cNvCxnSpPr/>
              <p:nvPr/>
            </p:nvCxnSpPr>
            <p:spPr>
              <a:xfrm flipH="1" rot="-4740934">
                <a:off x="8817382" y="33354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3" name="Google Shape;1683;p66"/>
              <p:cNvCxnSpPr/>
              <p:nvPr/>
            </p:nvCxnSpPr>
            <p:spPr>
              <a:xfrm flipH="1" rot="-4620934">
                <a:off x="8841253" y="22773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4" name="Google Shape;1684;p66"/>
              <p:cNvCxnSpPr/>
              <p:nvPr/>
            </p:nvCxnSpPr>
            <p:spPr>
              <a:xfrm flipH="1" rot="-4500934">
                <a:off x="8872780" y="12756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5" name="Google Shape;1685;p66"/>
              <p:cNvCxnSpPr/>
              <p:nvPr/>
            </p:nvCxnSpPr>
            <p:spPr>
              <a:xfrm flipH="1" rot="-4320934">
                <a:off x="8904709" y="2818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6" name="Google Shape;1686;p66"/>
              <p:cNvCxnSpPr/>
              <p:nvPr/>
            </p:nvCxnSpPr>
            <p:spPr>
              <a:xfrm flipH="1" rot="-4200934">
                <a:off x="8942715" y="-747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7" name="Google Shape;1687;p66"/>
              <p:cNvCxnSpPr/>
              <p:nvPr/>
            </p:nvCxnSpPr>
            <p:spPr>
              <a:xfrm flipH="1" rot="-5040934">
                <a:off x="8781091" y="54329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8" name="Google Shape;1688;p66"/>
              <p:cNvCxnSpPr/>
              <p:nvPr/>
            </p:nvCxnSpPr>
            <p:spPr>
              <a:xfrm flipH="1" rot="-5160934">
                <a:off x="8766257" y="64867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89" name="Google Shape;1689;p66"/>
              <p:cNvCxnSpPr/>
              <p:nvPr/>
            </p:nvCxnSpPr>
            <p:spPr>
              <a:xfrm flipH="1" rot="-5280934">
                <a:off x="8760253" y="75722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0" name="Google Shape;1690;p66"/>
              <p:cNvCxnSpPr/>
              <p:nvPr/>
            </p:nvCxnSpPr>
            <p:spPr>
              <a:xfrm flipH="1" rot="-5400934">
                <a:off x="8754813" y="86220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1" name="Google Shape;1691;p66"/>
              <p:cNvCxnSpPr/>
              <p:nvPr/>
            </p:nvCxnSpPr>
            <p:spPr>
              <a:xfrm flipH="1" rot="-5580934">
                <a:off x="8754971" y="96879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2" name="Google Shape;1692;p66"/>
              <p:cNvCxnSpPr/>
              <p:nvPr/>
            </p:nvCxnSpPr>
            <p:spPr>
              <a:xfrm flipH="1" rot="-5700934">
                <a:off x="8755130" y="107537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3" name="Google Shape;1693;p66"/>
              <p:cNvCxnSpPr/>
              <p:nvPr/>
            </p:nvCxnSpPr>
            <p:spPr>
              <a:xfrm flipH="1" rot="-5820934">
                <a:off x="8766318" y="118006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4" name="Google Shape;1694;p66"/>
              <p:cNvCxnSpPr/>
              <p:nvPr/>
            </p:nvCxnSpPr>
            <p:spPr>
              <a:xfrm flipH="1" rot="-5940934">
                <a:off x="8777506" y="12847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5" name="Google Shape;1695;p66"/>
              <p:cNvCxnSpPr/>
              <p:nvPr/>
            </p:nvCxnSpPr>
            <p:spPr>
              <a:xfrm flipH="1" rot="-6120934">
                <a:off x="8798781" y="139025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6" name="Google Shape;1696;p66"/>
              <p:cNvCxnSpPr/>
              <p:nvPr/>
            </p:nvCxnSpPr>
            <p:spPr>
              <a:xfrm flipH="1" rot="-6240934">
                <a:off x="8820056" y="149576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7" name="Google Shape;1697;p66"/>
              <p:cNvCxnSpPr/>
              <p:nvPr/>
            </p:nvCxnSpPr>
            <p:spPr>
              <a:xfrm flipH="1" rot="-6360934">
                <a:off x="8841331" y="160127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8" name="Google Shape;1698;p66"/>
              <p:cNvCxnSpPr/>
              <p:nvPr/>
            </p:nvCxnSpPr>
            <p:spPr>
              <a:xfrm flipH="1" rot="-6480934">
                <a:off x="8870734" y="17016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699" name="Google Shape;1699;p66"/>
              <p:cNvCxnSpPr/>
              <p:nvPr/>
            </p:nvCxnSpPr>
            <p:spPr>
              <a:xfrm flipH="1" rot="-6660934">
                <a:off x="8901919" y="180230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0" name="Google Shape;1700;p66"/>
              <p:cNvCxnSpPr/>
              <p:nvPr/>
            </p:nvCxnSpPr>
            <p:spPr>
              <a:xfrm flipH="1" rot="-6780934">
                <a:off x="8938578" y="190321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1" name="Google Shape;1701;p66"/>
              <p:cNvCxnSpPr/>
              <p:nvPr/>
            </p:nvCxnSpPr>
            <p:spPr>
              <a:xfrm flipH="1" rot="-6900934">
                <a:off x="8979385" y="200125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2" name="Google Shape;1702;p66"/>
              <p:cNvCxnSpPr/>
              <p:nvPr/>
            </p:nvCxnSpPr>
            <p:spPr>
              <a:xfrm flipH="1" rot="-7020934">
                <a:off x="9028039" y="209832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3" name="Google Shape;1703;p66"/>
              <p:cNvCxnSpPr/>
              <p:nvPr/>
            </p:nvCxnSpPr>
            <p:spPr>
              <a:xfrm flipH="1" rot="-7200934">
                <a:off x="9077438" y="219078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4" name="Google Shape;1704;p66"/>
              <p:cNvCxnSpPr/>
              <p:nvPr/>
            </p:nvCxnSpPr>
            <p:spPr>
              <a:xfrm flipH="1" rot="-7320934">
                <a:off x="9126837" y="228324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5" name="Google Shape;1705;p66"/>
              <p:cNvCxnSpPr/>
              <p:nvPr/>
            </p:nvCxnSpPr>
            <p:spPr>
              <a:xfrm flipH="1" rot="-7440934">
                <a:off x="9182708" y="237823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6" name="Google Shape;1706;p66"/>
              <p:cNvCxnSpPr/>
              <p:nvPr/>
            </p:nvCxnSpPr>
            <p:spPr>
              <a:xfrm flipH="1" rot="-7560934">
                <a:off x="9243661" y="246283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7" name="Google Shape;1707;p66"/>
              <p:cNvCxnSpPr/>
              <p:nvPr/>
            </p:nvCxnSpPr>
            <p:spPr>
              <a:xfrm flipH="1" rot="-7740934">
                <a:off x="9303730" y="255203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8" name="Google Shape;1708;p66"/>
              <p:cNvCxnSpPr/>
              <p:nvPr/>
            </p:nvCxnSpPr>
            <p:spPr>
              <a:xfrm flipH="1" rot="-7860934">
                <a:off x="9365449" y="26365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09" name="Google Shape;1709;p66"/>
              <p:cNvCxnSpPr/>
              <p:nvPr/>
            </p:nvCxnSpPr>
            <p:spPr>
              <a:xfrm flipH="1" rot="-7980934">
                <a:off x="9440317" y="271778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0" name="Google Shape;1710;p66"/>
              <p:cNvCxnSpPr/>
              <p:nvPr/>
            </p:nvCxnSpPr>
            <p:spPr>
              <a:xfrm flipH="1" rot="-8100934">
                <a:off x="9511226" y="279731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1" name="Google Shape;1711;p66"/>
              <p:cNvCxnSpPr/>
              <p:nvPr/>
            </p:nvCxnSpPr>
            <p:spPr>
              <a:xfrm flipH="1" rot="-8280934">
                <a:off x="9584056" y="286926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2" name="Google Shape;1712;p66"/>
              <p:cNvCxnSpPr/>
              <p:nvPr/>
            </p:nvCxnSpPr>
            <p:spPr>
              <a:xfrm flipH="1" rot="-8400934">
                <a:off x="9664273" y="2941493"/>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3" name="Google Shape;1713;p66"/>
              <p:cNvCxnSpPr/>
              <p:nvPr/>
            </p:nvCxnSpPr>
            <p:spPr>
              <a:xfrm flipH="1" rot="-8520934">
                <a:off x="9744490" y="301372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4" name="Google Shape;1714;p66"/>
              <p:cNvCxnSpPr/>
              <p:nvPr/>
            </p:nvCxnSpPr>
            <p:spPr>
              <a:xfrm flipH="1" rot="-8640934">
                <a:off x="9829433" y="307573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5" name="Google Shape;1715;p66"/>
              <p:cNvCxnSpPr/>
              <p:nvPr/>
            </p:nvCxnSpPr>
            <p:spPr>
              <a:xfrm flipH="1" rot="-8820934">
                <a:off x="9912951" y="3138266"/>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6" name="Google Shape;1716;p66"/>
              <p:cNvCxnSpPr/>
              <p:nvPr/>
            </p:nvCxnSpPr>
            <p:spPr>
              <a:xfrm flipH="1" rot="-8940934">
                <a:off x="9999678" y="320297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7" name="Google Shape;1717;p66"/>
              <p:cNvCxnSpPr/>
              <p:nvPr/>
            </p:nvCxnSpPr>
            <p:spPr>
              <a:xfrm flipH="1" rot="-9060934">
                <a:off x="10090827" y="325848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8" name="Google Shape;1718;p66"/>
              <p:cNvCxnSpPr/>
              <p:nvPr/>
            </p:nvCxnSpPr>
            <p:spPr>
              <a:xfrm flipH="1" rot="-9180934">
                <a:off x="10184468" y="331218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19" name="Google Shape;1719;p66"/>
              <p:cNvCxnSpPr/>
              <p:nvPr/>
            </p:nvCxnSpPr>
            <p:spPr>
              <a:xfrm flipH="1" rot="-9360934">
                <a:off x="10279751" y="335403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0" name="Google Shape;1720;p66"/>
              <p:cNvCxnSpPr/>
              <p:nvPr/>
            </p:nvCxnSpPr>
            <p:spPr>
              <a:xfrm flipH="1" rot="-9480934">
                <a:off x="10376536" y="339795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1" name="Google Shape;1721;p66"/>
              <p:cNvCxnSpPr/>
              <p:nvPr/>
            </p:nvCxnSpPr>
            <p:spPr>
              <a:xfrm flipH="1" rot="-9600934">
                <a:off x="10474724" y="3440992"/>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2" name="Google Shape;1722;p66"/>
              <p:cNvCxnSpPr/>
              <p:nvPr/>
            </p:nvCxnSpPr>
            <p:spPr>
              <a:xfrm flipH="1" rot="-9720934">
                <a:off x="10572911" y="348272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3" name="Google Shape;1723;p66"/>
              <p:cNvCxnSpPr/>
              <p:nvPr/>
            </p:nvCxnSpPr>
            <p:spPr>
              <a:xfrm flipH="1" rot="-9900934">
                <a:off x="10674235" y="3515215"/>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4" name="Google Shape;1724;p66"/>
              <p:cNvCxnSpPr/>
              <p:nvPr/>
            </p:nvCxnSpPr>
            <p:spPr>
              <a:xfrm flipH="1" rot="-10020934">
                <a:off x="10777184" y="354526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5" name="Google Shape;1725;p66"/>
              <p:cNvCxnSpPr/>
              <p:nvPr/>
            </p:nvCxnSpPr>
            <p:spPr>
              <a:xfrm flipH="1" rot="-10140934">
                <a:off x="10878685" y="356905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6" name="Google Shape;1726;p66"/>
              <p:cNvCxnSpPr/>
              <p:nvPr/>
            </p:nvCxnSpPr>
            <p:spPr>
              <a:xfrm flipH="1" rot="-10260934">
                <a:off x="10985523" y="358987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7" name="Google Shape;1727;p66"/>
              <p:cNvCxnSpPr/>
              <p:nvPr/>
            </p:nvCxnSpPr>
            <p:spPr>
              <a:xfrm flipH="1" rot="-10440934">
                <a:off x="11090248" y="360856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8" name="Google Shape;1728;p66"/>
              <p:cNvCxnSpPr/>
              <p:nvPr/>
            </p:nvCxnSpPr>
            <p:spPr>
              <a:xfrm flipH="1" rot="-10560934">
                <a:off x="11194974" y="3627250"/>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29" name="Google Shape;1729;p66"/>
              <p:cNvCxnSpPr/>
              <p:nvPr/>
            </p:nvCxnSpPr>
            <p:spPr>
              <a:xfrm flipH="1" rot="-10680934">
                <a:off x="11300553" y="362979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0" name="Google Shape;1730;p66"/>
              <p:cNvCxnSpPr/>
              <p:nvPr/>
            </p:nvCxnSpPr>
            <p:spPr>
              <a:xfrm flipH="1" rot="10799066">
                <a:off x="11406133" y="3632349"/>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1" name="Google Shape;1731;p66"/>
              <p:cNvCxnSpPr/>
              <p:nvPr/>
            </p:nvCxnSpPr>
            <p:spPr>
              <a:xfrm flipH="1" rot="10619066">
                <a:off x="11515381" y="364027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2" name="Google Shape;1732;p66"/>
              <p:cNvCxnSpPr/>
              <p:nvPr/>
            </p:nvCxnSpPr>
            <p:spPr>
              <a:xfrm flipH="1" rot="10499066">
                <a:off x="11619921" y="3634068"/>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3" name="Google Shape;1733;p66"/>
              <p:cNvCxnSpPr/>
              <p:nvPr/>
            </p:nvCxnSpPr>
            <p:spPr>
              <a:xfrm flipH="1" rot="10379066">
                <a:off x="11726244" y="3628147"/>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4" name="Google Shape;1734;p66"/>
              <p:cNvCxnSpPr/>
              <p:nvPr/>
            </p:nvCxnSpPr>
            <p:spPr>
              <a:xfrm flipH="1" rot="10259066">
                <a:off x="11834913" y="361894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5" name="Google Shape;1735;p66"/>
              <p:cNvCxnSpPr/>
              <p:nvPr/>
            </p:nvCxnSpPr>
            <p:spPr>
              <a:xfrm flipH="1" rot="10079066">
                <a:off x="11936733" y="3601571"/>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6" name="Google Shape;1736;p66"/>
              <p:cNvCxnSpPr/>
              <p:nvPr/>
            </p:nvCxnSpPr>
            <p:spPr>
              <a:xfrm flipH="1" rot="9959066">
                <a:off x="12043295" y="3575954"/>
                <a:ext cx="2572" cy="138587"/>
              </a:xfrm>
              <a:prstGeom prst="straightConnector1">
                <a:avLst/>
              </a:prstGeom>
              <a:noFill/>
              <a:ln cap="rnd" cmpd="sng" w="9525">
                <a:solidFill>
                  <a:srgbClr val="FFFFFF">
                    <a:alpha val="29803"/>
                  </a:srgbClr>
                </a:solidFill>
                <a:prstDash val="solid"/>
                <a:round/>
                <a:headEnd len="sm" w="sm" type="none"/>
                <a:tailEnd len="sm" w="sm" type="none"/>
              </a:ln>
            </p:spPr>
          </p:cxnSp>
          <p:cxnSp>
            <p:nvCxnSpPr>
              <p:cNvPr id="1737" name="Google Shape;1737;p66"/>
              <p:cNvCxnSpPr/>
              <p:nvPr/>
            </p:nvCxnSpPr>
            <p:spPr>
              <a:xfrm flipH="1" rot="9839066">
                <a:off x="12147794" y="3551837"/>
                <a:ext cx="2572" cy="138587"/>
              </a:xfrm>
              <a:prstGeom prst="straightConnector1">
                <a:avLst/>
              </a:prstGeom>
              <a:noFill/>
              <a:ln cap="rnd" cmpd="sng" w="9525">
                <a:solidFill>
                  <a:srgbClr val="FFFFFF">
                    <a:alpha val="29803"/>
                  </a:srgbClr>
                </a:solidFill>
                <a:prstDash val="solid"/>
                <a:round/>
                <a:headEnd len="sm" w="sm" type="none"/>
                <a:tailEnd len="sm" w="sm" type="none"/>
              </a:ln>
            </p:spPr>
          </p:cxnSp>
        </p:grpSp>
      </p:grpSp>
      <p:pic>
        <p:nvPicPr>
          <p:cNvPr descr="Image result for prototyping board game" id="1738" name="Google Shape;1738;p66"/>
          <p:cNvPicPr preferRelativeResize="0"/>
          <p:nvPr/>
        </p:nvPicPr>
        <p:blipFill rotWithShape="1">
          <a:blip r:embed="rId7">
            <a:alphaModFix/>
          </a:blip>
          <a:srcRect b="1" l="5628" r="19372" t="0"/>
          <a:stretch/>
        </p:blipFill>
        <p:spPr>
          <a:xfrm>
            <a:off x="4155334" y="585375"/>
            <a:ext cx="2138972" cy="2138971"/>
          </a:xfrm>
          <a:custGeom>
            <a:rect b="b" l="l" r="r" t="t"/>
            <a:pathLst>
              <a:path extrusionOk="0" h="2851962" w="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a:noFill/>
          <a:ln>
            <a:noFill/>
          </a:ln>
        </p:spPr>
      </p:pic>
      <p:pic>
        <p:nvPicPr>
          <p:cNvPr descr="Image result for writing rules whiteboard" id="1739" name="Google Shape;1739;p66"/>
          <p:cNvPicPr preferRelativeResize="0"/>
          <p:nvPr/>
        </p:nvPicPr>
        <p:blipFill rotWithShape="1">
          <a:blip r:embed="rId8">
            <a:alphaModFix/>
          </a:blip>
          <a:srcRect b="-4" l="21749" r="13488" t="0"/>
          <a:stretch/>
        </p:blipFill>
        <p:spPr>
          <a:xfrm>
            <a:off x="6681702" y="10"/>
            <a:ext cx="2462299" cy="2680517"/>
          </a:xfrm>
          <a:custGeom>
            <a:rect b="b" l="l" r="r" t="t"/>
            <a:pathLst>
              <a:path extrusionOk="0" h="3574038" w="3283065">
                <a:moveTo>
                  <a:pt x="191559" y="0"/>
                </a:moveTo>
                <a:lnTo>
                  <a:pt x="3283065" y="0"/>
                </a:lnTo>
                <a:lnTo>
                  <a:pt x="3283065" y="3480152"/>
                </a:lnTo>
                <a:lnTo>
                  <a:pt x="3181697" y="3507574"/>
                </a:lnTo>
                <a:cubicBezTo>
                  <a:pt x="2993327" y="3551058"/>
                  <a:pt x="2797112" y="3574038"/>
                  <a:pt x="2595530" y="3574038"/>
                </a:cubicBezTo>
                <a:cubicBezTo>
                  <a:pt x="1162058" y="3574038"/>
                  <a:pt x="0" y="2411980"/>
                  <a:pt x="0" y="978508"/>
                </a:cubicBezTo>
                <a:cubicBezTo>
                  <a:pt x="0" y="642538"/>
                  <a:pt x="63834" y="321477"/>
                  <a:pt x="180034" y="26792"/>
                </a:cubicBezTo>
                <a:close/>
              </a:path>
            </a:pathLst>
          </a:custGeom>
          <a:noFill/>
          <a:ln>
            <a:noFill/>
          </a:ln>
        </p:spPr>
      </p:pic>
      <p:sp>
        <p:nvSpPr>
          <p:cNvPr id="1740" name="Google Shape;1740;p66"/>
          <p:cNvSpPr txBox="1"/>
          <p:nvPr>
            <p:ph idx="11" type="ftr"/>
          </p:nvPr>
        </p:nvSpPr>
        <p:spPr>
          <a:xfrm>
            <a:off x="2971799" y="4402931"/>
            <a:ext cx="3670468" cy="283369"/>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1000">
                <a:solidFill>
                  <a:schemeClr val="lt1"/>
                </a:solidFill>
                <a:latin typeface="Calibri"/>
                <a:ea typeface="Calibri"/>
                <a:cs typeface="Calibri"/>
                <a:sym typeface="Calibri"/>
              </a:rPr>
              <a:t>Copyright Crowell Interactive Inc. 	 </a:t>
            </a:r>
            <a:fld id="{00000000-1234-1234-1234-123412341234}" type="slidenum">
              <a:rPr b="0" i="0" lang="en-US" sz="1000">
                <a:solidFill>
                  <a:schemeClr val="lt1"/>
                </a:solidFill>
                <a:latin typeface="Calibri"/>
                <a:ea typeface="Calibri"/>
                <a:cs typeface="Calibri"/>
                <a:sym typeface="Calibri"/>
              </a:rPr>
              <a:t>‹#›</a:t>
            </a:fld>
            <a:r>
              <a:rPr b="0" i="0" lang="en-US" sz="1000">
                <a:solidFill>
                  <a:schemeClr val="lt1"/>
                </a:solidFill>
                <a:latin typeface="Calibri"/>
                <a:ea typeface="Calibri"/>
                <a:cs typeface="Calibri"/>
                <a:sym typeface="Calibri"/>
              </a:rPr>
              <a:t>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4" name="Shape 1744"/>
        <p:cNvGrpSpPr/>
        <p:nvPr/>
      </p:nvGrpSpPr>
      <p:grpSpPr>
        <a:xfrm>
          <a:off x="0" y="0"/>
          <a:ext cx="0" cy="0"/>
          <a:chOff x="0" y="0"/>
          <a:chExt cx="0" cy="0"/>
        </a:xfrm>
      </p:grpSpPr>
      <p:pic>
        <p:nvPicPr>
          <p:cNvPr id="1745" name="Google Shape;1745;p68"/>
          <p:cNvPicPr preferRelativeResize="0"/>
          <p:nvPr/>
        </p:nvPicPr>
        <p:blipFill rotWithShape="1">
          <a:blip r:embed="rId3">
            <a:alphaModFix/>
          </a:blip>
          <a:srcRect b="0" l="0" r="0" t="0"/>
          <a:stretch/>
        </p:blipFill>
        <p:spPr>
          <a:xfrm>
            <a:off x="236300" y="112600"/>
            <a:ext cx="8671400" cy="4918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pic>
        <p:nvPicPr>
          <p:cNvPr id="1750" name="Google Shape;1750;p69"/>
          <p:cNvPicPr preferRelativeResize="0"/>
          <p:nvPr/>
        </p:nvPicPr>
        <p:blipFill rotWithShape="1">
          <a:blip r:embed="rId3">
            <a:alphaModFix/>
          </a:blip>
          <a:srcRect b="0" l="0" r="0" t="0"/>
          <a:stretch/>
        </p:blipFill>
        <p:spPr>
          <a:xfrm>
            <a:off x="216716" y="112600"/>
            <a:ext cx="8710568" cy="49183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pic>
        <p:nvPicPr>
          <p:cNvPr id="1755" name="Google Shape;1755;p70"/>
          <p:cNvPicPr preferRelativeResize="0"/>
          <p:nvPr/>
        </p:nvPicPr>
        <p:blipFill rotWithShape="1">
          <a:blip r:embed="rId3">
            <a:alphaModFix/>
          </a:blip>
          <a:srcRect b="0" l="0" r="0" t="0"/>
          <a:stretch/>
        </p:blipFill>
        <p:spPr>
          <a:xfrm>
            <a:off x="220948" y="112600"/>
            <a:ext cx="8702104" cy="49183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9" name="Shape 1759"/>
        <p:cNvGrpSpPr/>
        <p:nvPr/>
      </p:nvGrpSpPr>
      <p:grpSpPr>
        <a:xfrm>
          <a:off x="0" y="0"/>
          <a:ext cx="0" cy="0"/>
          <a:chOff x="0" y="0"/>
          <a:chExt cx="0" cy="0"/>
        </a:xfrm>
      </p:grpSpPr>
      <p:pic>
        <p:nvPicPr>
          <p:cNvPr id="1760" name="Google Shape;1760;p71"/>
          <p:cNvPicPr preferRelativeResize="0"/>
          <p:nvPr/>
        </p:nvPicPr>
        <p:blipFill rotWithShape="1">
          <a:blip r:embed="rId3">
            <a:alphaModFix/>
          </a:blip>
          <a:srcRect b="0" l="0" r="0" t="0"/>
          <a:stretch/>
        </p:blipFill>
        <p:spPr>
          <a:xfrm>
            <a:off x="220948" y="130129"/>
            <a:ext cx="8702104" cy="488324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64" name="Shape 1764"/>
        <p:cNvGrpSpPr/>
        <p:nvPr/>
      </p:nvGrpSpPr>
      <p:grpSpPr>
        <a:xfrm>
          <a:off x="0" y="0"/>
          <a:ext cx="0" cy="0"/>
          <a:chOff x="0" y="0"/>
          <a:chExt cx="0" cy="0"/>
        </a:xfrm>
      </p:grpSpPr>
      <p:sp>
        <p:nvSpPr>
          <p:cNvPr id="1765" name="Google Shape;1765;p72"/>
          <p:cNvSpPr txBox="1"/>
          <p:nvPr>
            <p:ph type="title"/>
          </p:nvPr>
        </p:nvSpPr>
        <p:spPr>
          <a:xfrm>
            <a:off x="1592709" y="4102663"/>
            <a:ext cx="5915025" cy="575483"/>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chemeClr val="lt1"/>
              </a:buClr>
              <a:buSzPts val="3000"/>
              <a:buFont typeface="Calibri"/>
              <a:buNone/>
            </a:pPr>
            <a:r>
              <a:rPr lang="en-US"/>
              <a:t>GO TO BREAKOUT ROOMS</a:t>
            </a:r>
            <a:endParaRPr/>
          </a:p>
        </p:txBody>
      </p:sp>
      <p:pic>
        <p:nvPicPr>
          <p:cNvPr descr="Image result for prototyping board game" id="1766" name="Google Shape;1766;p72"/>
          <p:cNvPicPr preferRelativeResize="0"/>
          <p:nvPr/>
        </p:nvPicPr>
        <p:blipFill rotWithShape="1">
          <a:blip r:embed="rId3">
            <a:alphaModFix/>
          </a:blip>
          <a:srcRect b="0" l="0" r="0" t="0"/>
          <a:stretch/>
        </p:blipFill>
        <p:spPr>
          <a:xfrm>
            <a:off x="3485181" y="461000"/>
            <a:ext cx="1812617" cy="1359462"/>
          </a:xfrm>
          <a:prstGeom prst="rect">
            <a:avLst/>
          </a:prstGeom>
          <a:noFill/>
          <a:ln>
            <a:noFill/>
          </a:ln>
        </p:spPr>
      </p:pic>
      <p:pic>
        <p:nvPicPr>
          <p:cNvPr descr="Image result for board game jam" id="1767" name="Google Shape;1767;p72"/>
          <p:cNvPicPr preferRelativeResize="0"/>
          <p:nvPr/>
        </p:nvPicPr>
        <p:blipFill rotWithShape="1">
          <a:blip r:embed="rId4">
            <a:alphaModFix/>
          </a:blip>
          <a:srcRect b="0" l="0" r="0" t="0"/>
          <a:stretch/>
        </p:blipFill>
        <p:spPr>
          <a:xfrm>
            <a:off x="5866072" y="1474528"/>
            <a:ext cx="1641662" cy="1231247"/>
          </a:xfrm>
          <a:prstGeom prst="rect">
            <a:avLst/>
          </a:prstGeom>
          <a:noFill/>
          <a:ln>
            <a:noFill/>
          </a:ln>
        </p:spPr>
      </p:pic>
      <p:pic>
        <p:nvPicPr>
          <p:cNvPr descr="Image result for writing rules whiteboard" id="1768" name="Google Shape;1768;p72"/>
          <p:cNvPicPr preferRelativeResize="0"/>
          <p:nvPr/>
        </p:nvPicPr>
        <p:blipFill rotWithShape="1">
          <a:blip r:embed="rId5">
            <a:alphaModFix/>
          </a:blip>
          <a:srcRect b="0" l="0" r="0" t="0"/>
          <a:stretch/>
        </p:blipFill>
        <p:spPr>
          <a:xfrm>
            <a:off x="3747371" y="2493864"/>
            <a:ext cx="1795062" cy="1265893"/>
          </a:xfrm>
          <a:prstGeom prst="rect">
            <a:avLst/>
          </a:prstGeom>
          <a:noFill/>
          <a:ln>
            <a:noFill/>
          </a:ln>
        </p:spPr>
      </p:pic>
      <p:pic>
        <p:nvPicPr>
          <p:cNvPr descr="Image result for making game pieces" id="1769" name="Google Shape;1769;p72"/>
          <p:cNvPicPr preferRelativeResize="0"/>
          <p:nvPr/>
        </p:nvPicPr>
        <p:blipFill rotWithShape="1">
          <a:blip r:embed="rId6">
            <a:alphaModFix/>
          </a:blip>
          <a:srcRect b="0" l="0" r="0" t="0"/>
          <a:stretch/>
        </p:blipFill>
        <p:spPr>
          <a:xfrm>
            <a:off x="1592709" y="2008849"/>
            <a:ext cx="1810061" cy="1238081"/>
          </a:xfrm>
          <a:prstGeom prst="rect">
            <a:avLst/>
          </a:prstGeom>
          <a:noFill/>
          <a:ln>
            <a:noFill/>
          </a:ln>
        </p:spPr>
      </p:pic>
      <p:sp>
        <p:nvSpPr>
          <p:cNvPr id="1770" name="Google Shape;1770;p72"/>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7"/>
          <p:cNvSpPr txBox="1"/>
          <p:nvPr>
            <p:ph type="title"/>
          </p:nvPr>
        </p:nvSpPr>
        <p:spPr>
          <a:xfrm>
            <a:off x="474488" y="482598"/>
            <a:ext cx="2838886" cy="417830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WORKSHOP ELEMENTS</a:t>
            </a:r>
            <a:endParaRPr/>
          </a:p>
        </p:txBody>
      </p:sp>
      <p:pic>
        <p:nvPicPr>
          <p:cNvPr descr="Image result for board game prototype" id="304" name="Google Shape;304;p7"/>
          <p:cNvPicPr preferRelativeResize="0"/>
          <p:nvPr/>
        </p:nvPicPr>
        <p:blipFill rotWithShape="1">
          <a:blip r:embed="rId4">
            <a:alphaModFix/>
          </a:blip>
          <a:srcRect b="0" l="0" r="0" t="0"/>
          <a:stretch/>
        </p:blipFill>
        <p:spPr>
          <a:xfrm>
            <a:off x="394334" y="381460"/>
            <a:ext cx="1189863" cy="892397"/>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modeling clay" id="305" name="Google Shape;305;p7"/>
          <p:cNvPicPr preferRelativeResize="0"/>
          <p:nvPr/>
        </p:nvPicPr>
        <p:blipFill rotWithShape="1">
          <a:blip r:embed="rId5">
            <a:alphaModFix/>
          </a:blip>
          <a:srcRect b="0" l="0" r="0" t="0"/>
          <a:stretch/>
        </p:blipFill>
        <p:spPr>
          <a:xfrm>
            <a:off x="1711409" y="391056"/>
            <a:ext cx="1189863" cy="873205"/>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Related image" id="306" name="Google Shape;306;p7"/>
          <p:cNvPicPr preferRelativeResize="0"/>
          <p:nvPr/>
        </p:nvPicPr>
        <p:blipFill rotWithShape="1">
          <a:blip r:embed="rId6">
            <a:alphaModFix/>
          </a:blip>
          <a:srcRect b="0" l="0" r="0" t="0"/>
          <a:stretch/>
        </p:blipFill>
        <p:spPr>
          <a:xfrm>
            <a:off x="3028485" y="430542"/>
            <a:ext cx="1189863" cy="794233"/>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cutting paper" id="307" name="Google Shape;307;p7"/>
          <p:cNvPicPr preferRelativeResize="0"/>
          <p:nvPr/>
        </p:nvPicPr>
        <p:blipFill rotWithShape="1">
          <a:blip r:embed="rId7">
            <a:alphaModFix/>
          </a:blip>
          <a:srcRect b="0" l="0" r="0" t="0"/>
          <a:stretch/>
        </p:blipFill>
        <p:spPr>
          <a:xfrm>
            <a:off x="4345561" y="482598"/>
            <a:ext cx="1189863" cy="690120"/>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sp>
        <p:nvSpPr>
          <p:cNvPr id="308" name="Google Shape;308;p7"/>
          <p:cNvSpPr txBox="1"/>
          <p:nvPr>
            <p:ph idx="1" type="body"/>
          </p:nvPr>
        </p:nvSpPr>
        <p:spPr>
          <a:xfrm>
            <a:off x="3076788" y="1414360"/>
            <a:ext cx="5924778" cy="35296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000"/>
              <a:buNone/>
            </a:pPr>
            <a:r>
              <a:rPr b="1" lang="en-US" sz="2000"/>
              <a:t>Learning by Doing! </a:t>
            </a:r>
            <a:endParaRPr/>
          </a:p>
          <a:p>
            <a:pPr indent="-214312" lvl="1" marL="557213" rtl="0" algn="l">
              <a:lnSpc>
                <a:spcPct val="90000"/>
              </a:lnSpc>
              <a:spcBef>
                <a:spcPts val="750"/>
              </a:spcBef>
              <a:spcAft>
                <a:spcPts val="0"/>
              </a:spcAft>
              <a:buSzPts val="2000"/>
              <a:buChar char="•"/>
            </a:pPr>
            <a:r>
              <a:rPr lang="en-US" sz="2000"/>
              <a:t>Identifying Goals and Constraints</a:t>
            </a:r>
            <a:endParaRPr/>
          </a:p>
          <a:p>
            <a:pPr indent="-214312" lvl="1" marL="557213" rtl="0" algn="l">
              <a:lnSpc>
                <a:spcPct val="90000"/>
              </a:lnSpc>
              <a:spcBef>
                <a:spcPts val="750"/>
              </a:spcBef>
              <a:spcAft>
                <a:spcPts val="0"/>
              </a:spcAft>
              <a:buSzPts val="2000"/>
              <a:buChar char="•"/>
            </a:pPr>
            <a:r>
              <a:rPr lang="en-US" sz="2000"/>
              <a:t>Concepting game ideas that deliver those goals</a:t>
            </a:r>
            <a:endParaRPr/>
          </a:p>
          <a:p>
            <a:pPr indent="-214312" lvl="1" marL="557213" rtl="0" algn="l">
              <a:lnSpc>
                <a:spcPct val="90000"/>
              </a:lnSpc>
              <a:spcBef>
                <a:spcPts val="750"/>
              </a:spcBef>
              <a:spcAft>
                <a:spcPts val="0"/>
              </a:spcAft>
              <a:buSzPts val="2000"/>
              <a:buChar char="•"/>
            </a:pPr>
            <a:r>
              <a:rPr lang="en-US" sz="2000"/>
              <a:t>Playtesting and making changes to get closer to the goals</a:t>
            </a:r>
            <a:endParaRPr/>
          </a:p>
          <a:p>
            <a:pPr indent="-214312" lvl="1" marL="557213" rtl="0" algn="l">
              <a:lnSpc>
                <a:spcPct val="90000"/>
              </a:lnSpc>
              <a:spcBef>
                <a:spcPts val="750"/>
              </a:spcBef>
              <a:spcAft>
                <a:spcPts val="0"/>
              </a:spcAft>
              <a:buSzPts val="2000"/>
              <a:buChar char="•"/>
            </a:pPr>
            <a:r>
              <a:rPr lang="en-US" sz="2000"/>
              <a:t>Analyzing what worked and what didn’t</a:t>
            </a:r>
            <a:endParaRPr/>
          </a:p>
          <a:p>
            <a:pPr indent="-214312" lvl="1" marL="557213" rtl="0" algn="l">
              <a:lnSpc>
                <a:spcPct val="90000"/>
              </a:lnSpc>
              <a:spcBef>
                <a:spcPts val="750"/>
              </a:spcBef>
              <a:spcAft>
                <a:spcPts val="0"/>
              </a:spcAft>
              <a:buSzPts val="2000"/>
              <a:buChar char="•"/>
            </a:pPr>
            <a:r>
              <a:rPr lang="en-US" sz="2000"/>
              <a:t>Making HARD decisions about what WILL and WILL NOT be in the game</a:t>
            </a:r>
            <a:endParaRPr/>
          </a:p>
        </p:txBody>
      </p:sp>
      <p:sp>
        <p:nvSpPr>
          <p:cNvPr descr="Related image" id="309" name="Google Shape;309;p7"/>
          <p:cNvSpPr/>
          <p:nvPr/>
        </p:nvSpPr>
        <p:spPr>
          <a:xfrm>
            <a:off x="1259682" y="-1377554"/>
            <a:ext cx="4321969" cy="28789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sp>
        <p:nvSpPr>
          <p:cNvPr descr="Related image" id="310" name="Google Shape;310;p7"/>
          <p:cNvSpPr/>
          <p:nvPr/>
        </p:nvSpPr>
        <p:spPr>
          <a:xfrm>
            <a:off x="1373982" y="-1263254"/>
            <a:ext cx="4321969" cy="28789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sp>
        <p:nvSpPr>
          <p:cNvPr id="311" name="Google Shape;311;p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0" st="0"/>
                                            </p:txEl>
                                          </p:spTgt>
                                        </p:tgtEl>
                                        <p:attrNameLst>
                                          <p:attrName>style.visibility</p:attrName>
                                        </p:attrNameLst>
                                      </p:cBhvr>
                                      <p:to>
                                        <p:strVal val="visible"/>
                                      </p:to>
                                    </p:set>
                                    <p:animEffect filter="fade" transition="in">
                                      <p:cBhvr>
                                        <p:cTn dur="500"/>
                                        <p:tgtEl>
                                          <p:spTgt spid="3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1" st="1"/>
                                            </p:txEl>
                                          </p:spTgt>
                                        </p:tgtEl>
                                        <p:attrNameLst>
                                          <p:attrName>style.visibility</p:attrName>
                                        </p:attrNameLst>
                                      </p:cBhvr>
                                      <p:to>
                                        <p:strVal val="visible"/>
                                      </p:to>
                                    </p:set>
                                    <p:animEffect filter="fade" transition="in">
                                      <p:cBhvr>
                                        <p:cTn dur="500"/>
                                        <p:tgtEl>
                                          <p:spTgt spid="3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2" st="2"/>
                                            </p:txEl>
                                          </p:spTgt>
                                        </p:tgtEl>
                                        <p:attrNameLst>
                                          <p:attrName>style.visibility</p:attrName>
                                        </p:attrNameLst>
                                      </p:cBhvr>
                                      <p:to>
                                        <p:strVal val="visible"/>
                                      </p:to>
                                    </p:set>
                                    <p:animEffect filter="fade" transition="in">
                                      <p:cBhvr>
                                        <p:cTn dur="500"/>
                                        <p:tgtEl>
                                          <p:spTgt spid="3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3" st="3"/>
                                            </p:txEl>
                                          </p:spTgt>
                                        </p:tgtEl>
                                        <p:attrNameLst>
                                          <p:attrName>style.visibility</p:attrName>
                                        </p:attrNameLst>
                                      </p:cBhvr>
                                      <p:to>
                                        <p:strVal val="visible"/>
                                      </p:to>
                                    </p:set>
                                    <p:animEffect filter="fade" transition="in">
                                      <p:cBhvr>
                                        <p:cTn dur="500"/>
                                        <p:tgtEl>
                                          <p:spTgt spid="3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4" st="4"/>
                                            </p:txEl>
                                          </p:spTgt>
                                        </p:tgtEl>
                                        <p:attrNameLst>
                                          <p:attrName>style.visibility</p:attrName>
                                        </p:attrNameLst>
                                      </p:cBhvr>
                                      <p:to>
                                        <p:strVal val="visible"/>
                                      </p:to>
                                    </p:set>
                                    <p:animEffect filter="fade" transition="in">
                                      <p:cBhvr>
                                        <p:cTn dur="500"/>
                                        <p:tgtEl>
                                          <p:spTgt spid="3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xEl>
                                              <p:pRg end="5" st="5"/>
                                            </p:txEl>
                                          </p:spTgt>
                                        </p:tgtEl>
                                        <p:attrNameLst>
                                          <p:attrName>style.visibility</p:attrName>
                                        </p:attrNameLst>
                                      </p:cBhvr>
                                      <p:to>
                                        <p:strVal val="visible"/>
                                      </p:to>
                                    </p:set>
                                    <p:animEffect filter="fade" transition="in">
                                      <p:cBhvr>
                                        <p:cTn dur="500"/>
                                        <p:tgtEl>
                                          <p:spTgt spid="308">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74" name="Shape 1774"/>
        <p:cNvGrpSpPr/>
        <p:nvPr/>
      </p:nvGrpSpPr>
      <p:grpSpPr>
        <a:xfrm>
          <a:off x="0" y="0"/>
          <a:ext cx="0" cy="0"/>
          <a:chOff x="0" y="0"/>
          <a:chExt cx="0" cy="0"/>
        </a:xfrm>
      </p:grpSpPr>
      <p:sp>
        <p:nvSpPr>
          <p:cNvPr id="1775" name="Google Shape;1775;p73"/>
          <p:cNvSpPr txBox="1"/>
          <p:nvPr>
            <p:ph type="title"/>
          </p:nvPr>
        </p:nvSpPr>
        <p:spPr>
          <a:xfrm>
            <a:off x="6026727" y="994410"/>
            <a:ext cx="2631497" cy="229988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EBEBEB"/>
              </a:buClr>
              <a:buSzPct val="100000"/>
              <a:buFont typeface="Calibri"/>
              <a:buNone/>
            </a:pPr>
            <a:r>
              <a:rPr b="0" i="0" lang="en-US" sz="3200">
                <a:solidFill>
                  <a:srgbClr val="EBEBEB"/>
                </a:solidFill>
                <a:latin typeface="Calibri"/>
                <a:ea typeface="Calibri"/>
                <a:cs typeface="Calibri"/>
                <a:sym typeface="Calibri"/>
              </a:rPr>
              <a:t>WORKSHOP SCHEDULE</a:t>
            </a:r>
            <a:br>
              <a:rPr b="0" i="0" lang="en-US" sz="3200">
                <a:solidFill>
                  <a:srgbClr val="EBEBEB"/>
                </a:solidFill>
                <a:latin typeface="Calibri"/>
                <a:ea typeface="Calibri"/>
                <a:cs typeface="Calibri"/>
                <a:sym typeface="Calibri"/>
              </a:rPr>
            </a:br>
            <a:br>
              <a:rPr b="0" i="0" lang="en-US" sz="3200">
                <a:solidFill>
                  <a:srgbClr val="EBEBEB"/>
                </a:solidFill>
                <a:latin typeface="Calibri"/>
                <a:ea typeface="Calibri"/>
                <a:cs typeface="Calibri"/>
                <a:sym typeface="Calibri"/>
              </a:rPr>
            </a:br>
            <a:r>
              <a:rPr b="0" i="0" lang="en-US" sz="3200">
                <a:solidFill>
                  <a:srgbClr val="EBEBEB"/>
                </a:solidFill>
                <a:latin typeface="Calibri"/>
                <a:ea typeface="Calibri"/>
                <a:cs typeface="Calibri"/>
                <a:sym typeface="Calibri"/>
              </a:rPr>
              <a:t>PROJECT POSTMORTEMS</a:t>
            </a:r>
            <a:endParaRPr/>
          </a:p>
        </p:txBody>
      </p:sp>
      <p:graphicFrame>
        <p:nvGraphicFramePr>
          <p:cNvPr id="1776" name="Google Shape;1776;p73"/>
          <p:cNvGraphicFramePr/>
          <p:nvPr/>
        </p:nvGraphicFramePr>
        <p:xfrm>
          <a:off x="716544" y="786578"/>
          <a:ext cx="3000000" cy="3000000"/>
        </p:xfrm>
        <a:graphic>
          <a:graphicData uri="http://schemas.openxmlformats.org/drawingml/2006/table">
            <a:tbl>
              <a:tblPr>
                <a:noFill/>
                <a:tableStyleId>{5D29993B-2375-458D-AF3D-4E21EC8CA19D}</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Postmortems</a:t>
                      </a:r>
                      <a:endParaRPr b="1" i="0" sz="800" u="none" cap="none" strike="noStrike">
                        <a:solidFill>
                          <a:srgbClr val="FFFF00"/>
                        </a:solidFill>
                        <a:latin typeface="Arial"/>
                        <a:ea typeface="Arial"/>
                        <a:cs typeface="Arial"/>
                        <a:sym typeface="Arial"/>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Assessment:</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Quick Share!</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Goals met?</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777" name="Google Shape;1777;p73"/>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1" name="Shape 1781"/>
        <p:cNvGrpSpPr/>
        <p:nvPr/>
      </p:nvGrpSpPr>
      <p:grpSpPr>
        <a:xfrm>
          <a:off x="0" y="0"/>
          <a:ext cx="0" cy="0"/>
          <a:chOff x="0" y="0"/>
          <a:chExt cx="0" cy="0"/>
        </a:xfrm>
      </p:grpSpPr>
      <p:sp>
        <p:nvSpPr>
          <p:cNvPr id="1782" name="Google Shape;1782;p74"/>
          <p:cNvSpPr/>
          <p:nvPr/>
        </p:nvSpPr>
        <p:spPr>
          <a:xfrm>
            <a:off x="0" y="0"/>
            <a:ext cx="9144000" cy="51435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3" name="Google Shape;1783;p74"/>
          <p:cNvSpPr/>
          <p:nvPr/>
        </p:nvSpPr>
        <p:spPr>
          <a:xfrm>
            <a:off x="-2381" y="0"/>
            <a:ext cx="3490721" cy="5142160"/>
          </a:xfrm>
          <a:prstGeom prst="rect">
            <a:avLst/>
          </a:prstGeom>
          <a:blipFill rotWithShape="1">
            <a:blip r:embed="rId3">
              <a:alphaModFix/>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84" name="Google Shape;1784;p74"/>
          <p:cNvPicPr preferRelativeResize="0"/>
          <p:nvPr/>
        </p:nvPicPr>
        <p:blipFill rotWithShape="1">
          <a:blip r:embed="rId4">
            <a:alphaModFix/>
          </a:blip>
          <a:srcRect b="0" l="0" r="61893" t="0"/>
          <a:stretch/>
        </p:blipFill>
        <p:spPr>
          <a:xfrm>
            <a:off x="0" y="0"/>
            <a:ext cx="3483577" cy="5142160"/>
          </a:xfrm>
          <a:prstGeom prst="rect">
            <a:avLst/>
          </a:prstGeom>
          <a:noFill/>
          <a:ln>
            <a:noFill/>
          </a:ln>
        </p:spPr>
      </p:pic>
      <p:sp>
        <p:nvSpPr>
          <p:cNvPr id="1785" name="Google Shape;1785;p74"/>
          <p:cNvSpPr txBox="1"/>
          <p:nvPr>
            <p:ph type="title"/>
          </p:nvPr>
        </p:nvSpPr>
        <p:spPr>
          <a:xfrm>
            <a:off x="514350" y="482599"/>
            <a:ext cx="2513648" cy="3746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rgbClr val="FFFFFF"/>
              </a:buClr>
              <a:buSzPts val="2700"/>
              <a:buFont typeface="Calibri"/>
              <a:buNone/>
            </a:pPr>
            <a:r>
              <a:rPr b="1" lang="en-US">
                <a:solidFill>
                  <a:srgbClr val="FFFFFF"/>
                </a:solidFill>
              </a:rPr>
              <a:t>POST MORTEM</a:t>
            </a:r>
            <a:r>
              <a:rPr lang="en-US">
                <a:solidFill>
                  <a:srgbClr val="FFFFFF"/>
                </a:solidFill>
              </a:rPr>
              <a:t>: REVIEW THE PROCESS</a:t>
            </a:r>
            <a:endParaRPr>
              <a:solidFill>
                <a:srgbClr val="FFFFFF"/>
              </a:solidFill>
            </a:endParaRPr>
          </a:p>
        </p:txBody>
      </p:sp>
      <p:sp>
        <p:nvSpPr>
          <p:cNvPr id="1786" name="Google Shape;1786;p74"/>
          <p:cNvSpPr/>
          <p:nvPr/>
        </p:nvSpPr>
        <p:spPr>
          <a:xfrm>
            <a:off x="3488340" y="-1"/>
            <a:ext cx="5653278" cy="51421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7" name="Google Shape;1787;p74"/>
          <p:cNvSpPr txBox="1"/>
          <p:nvPr>
            <p:ph idx="11" type="ftr"/>
          </p:nvPr>
        </p:nvSpPr>
        <p:spPr>
          <a:xfrm>
            <a:off x="71074" y="4799100"/>
            <a:ext cx="3234000" cy="283500"/>
          </a:xfrm>
          <a:prstGeom prst="rect">
            <a:avLst/>
          </a:prstGeom>
          <a:noFill/>
          <a:ln>
            <a:noFill/>
          </a:ln>
        </p:spPr>
        <p:txBody>
          <a:bodyPr anchorCtr="0" anchor="ctr" bIns="45700" lIns="91425" spcFirstLastPara="1" rIns="91425" wrap="square" tIns="45700">
            <a:norm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grpSp>
        <p:nvGrpSpPr>
          <p:cNvPr id="1788" name="Google Shape;1788;p74"/>
          <p:cNvGrpSpPr/>
          <p:nvPr/>
        </p:nvGrpSpPr>
        <p:grpSpPr>
          <a:xfrm>
            <a:off x="3924617" y="818758"/>
            <a:ext cx="4766746" cy="3257397"/>
            <a:chOff x="3600" y="215255"/>
            <a:chExt cx="4766746" cy="3257397"/>
          </a:xfrm>
        </p:grpSpPr>
        <p:sp>
          <p:nvSpPr>
            <p:cNvPr id="1789" name="Google Shape;1789;p74"/>
            <p:cNvSpPr/>
            <p:nvPr/>
          </p:nvSpPr>
          <p:spPr>
            <a:xfrm>
              <a:off x="3600" y="215255"/>
              <a:ext cx="767062" cy="767062"/>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74"/>
            <p:cNvSpPr/>
            <p:nvPr/>
          </p:nvSpPr>
          <p:spPr>
            <a:xfrm>
              <a:off x="3600" y="1122386"/>
              <a:ext cx="2191607" cy="32874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74"/>
            <p:cNvSpPr txBox="1"/>
            <p:nvPr/>
          </p:nvSpPr>
          <p:spPr>
            <a:xfrm>
              <a:off x="3600" y="1122386"/>
              <a:ext cx="2191607" cy="32874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100"/>
                <a:buFont typeface="Calibri"/>
                <a:buNone/>
              </a:pPr>
              <a:r>
                <a:rPr b="1" lang="en-US" sz="2100">
                  <a:solidFill>
                    <a:schemeClr val="dk1"/>
                  </a:solidFill>
                  <a:latin typeface="Calibri"/>
                  <a:ea typeface="Calibri"/>
                  <a:cs typeface="Calibri"/>
                  <a:sym typeface="Calibri"/>
                </a:rPr>
                <a:t>Deliverable: </a:t>
              </a:r>
              <a:endParaRPr/>
            </a:p>
          </p:txBody>
        </p:sp>
        <p:sp>
          <p:nvSpPr>
            <p:cNvPr id="1792" name="Google Shape;1792;p74"/>
            <p:cNvSpPr/>
            <p:nvPr/>
          </p:nvSpPr>
          <p:spPr>
            <a:xfrm>
              <a:off x="3600" y="1516275"/>
              <a:ext cx="2191607" cy="19563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74"/>
            <p:cNvSpPr txBox="1"/>
            <p:nvPr/>
          </p:nvSpPr>
          <p:spPr>
            <a:xfrm>
              <a:off x="3600" y="1516275"/>
              <a:ext cx="2191607" cy="195637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Each team gives a SHORT (~ 5 min) presentation about their game :</a:t>
              </a:r>
              <a:endParaRPr/>
            </a:p>
          </p:txBody>
        </p:sp>
        <p:sp>
          <p:nvSpPr>
            <p:cNvPr id="1794" name="Google Shape;1794;p74"/>
            <p:cNvSpPr/>
            <p:nvPr/>
          </p:nvSpPr>
          <p:spPr>
            <a:xfrm>
              <a:off x="2578739" y="215255"/>
              <a:ext cx="767062" cy="767062"/>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74"/>
            <p:cNvSpPr/>
            <p:nvPr/>
          </p:nvSpPr>
          <p:spPr>
            <a:xfrm>
              <a:off x="2578739" y="1122386"/>
              <a:ext cx="2191607" cy="32874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74"/>
            <p:cNvSpPr txBox="1"/>
            <p:nvPr/>
          </p:nvSpPr>
          <p:spPr>
            <a:xfrm>
              <a:off x="2578739" y="1122386"/>
              <a:ext cx="2191607" cy="32874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2100"/>
                <a:buFont typeface="Calibri"/>
                <a:buNone/>
              </a:pPr>
              <a:r>
                <a:rPr b="1" lang="en-US" sz="2100">
                  <a:solidFill>
                    <a:schemeClr val="dk1"/>
                  </a:solidFill>
                  <a:latin typeface="Calibri"/>
                  <a:ea typeface="Calibri"/>
                  <a:cs typeface="Calibri"/>
                  <a:sym typeface="Calibri"/>
                </a:rPr>
                <a:t>Points to cover: </a:t>
              </a:r>
              <a:endParaRPr/>
            </a:p>
          </p:txBody>
        </p:sp>
        <p:sp>
          <p:nvSpPr>
            <p:cNvPr id="1797" name="Google Shape;1797;p74"/>
            <p:cNvSpPr/>
            <p:nvPr/>
          </p:nvSpPr>
          <p:spPr>
            <a:xfrm>
              <a:off x="2578739" y="1516275"/>
              <a:ext cx="2191607" cy="19563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74"/>
            <p:cNvSpPr txBox="1"/>
            <p:nvPr/>
          </p:nvSpPr>
          <p:spPr>
            <a:xfrm>
              <a:off x="2578739" y="1516275"/>
              <a:ext cx="2191607" cy="195637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Your Goals</a:t>
              </a:r>
              <a:endParaRPr/>
            </a:p>
            <a:p>
              <a:pPr indent="0" lvl="0" marL="0" marR="0" rtl="0" algn="l">
                <a:lnSpc>
                  <a:spcPct val="10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Education?</a:t>
              </a:r>
              <a:endParaRPr/>
            </a:p>
            <a:p>
              <a:pPr indent="0" lvl="0" marL="0" marR="0" rtl="0" algn="l">
                <a:lnSpc>
                  <a:spcPct val="10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Pedagogy?</a:t>
              </a:r>
              <a:endParaRPr/>
            </a:p>
            <a:p>
              <a:pPr indent="0" lvl="0" marL="0" marR="0" rtl="0" algn="l">
                <a:lnSpc>
                  <a:spcPct val="10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Engagement?</a:t>
              </a:r>
              <a:endParaRPr/>
            </a:p>
            <a:p>
              <a:pPr indent="0" lvl="0" marL="0" marR="0" rtl="0" algn="l">
                <a:lnSpc>
                  <a:spcPct val="10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What Went Right?</a:t>
              </a:r>
              <a:endParaRPr/>
            </a:p>
            <a:p>
              <a:pPr indent="0" lvl="0" marL="0" marR="0" rtl="0" algn="l">
                <a:lnSpc>
                  <a:spcPct val="100000"/>
                </a:lnSpc>
                <a:spcBef>
                  <a:spcPts val="56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Next Time We would…?</a:t>
              </a:r>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2" name="Shape 1802"/>
        <p:cNvGrpSpPr/>
        <p:nvPr/>
      </p:nvGrpSpPr>
      <p:grpSpPr>
        <a:xfrm>
          <a:off x="0" y="0"/>
          <a:ext cx="0" cy="0"/>
          <a:chOff x="0" y="0"/>
          <a:chExt cx="0" cy="0"/>
        </a:xfrm>
      </p:grpSpPr>
      <p:sp>
        <p:nvSpPr>
          <p:cNvPr id="1803" name="Google Shape;1803;p75"/>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EBEBEB"/>
              </a:buClr>
              <a:buSzPts val="2300"/>
              <a:buFont typeface="Calibri"/>
              <a:buNone/>
            </a:pPr>
            <a:r>
              <a:rPr b="0" i="0" lang="en-US" sz="2300">
                <a:solidFill>
                  <a:srgbClr val="EBEBEB"/>
                </a:solidFill>
                <a:latin typeface="Calibri"/>
                <a:ea typeface="Calibri"/>
                <a:cs typeface="Calibri"/>
                <a:sym typeface="Calibri"/>
              </a:rPr>
              <a:t>WORKSHOP SCHEDULE</a:t>
            </a:r>
            <a:br>
              <a:rPr b="0" i="0" lang="en-US" sz="2300">
                <a:solidFill>
                  <a:srgbClr val="EBEBEB"/>
                </a:solidFill>
                <a:latin typeface="Calibri"/>
                <a:ea typeface="Calibri"/>
                <a:cs typeface="Calibri"/>
                <a:sym typeface="Calibri"/>
              </a:rPr>
            </a:br>
            <a:br>
              <a:rPr b="0" i="0" lang="en-US" sz="2300">
                <a:solidFill>
                  <a:srgbClr val="EBEBEB"/>
                </a:solidFill>
                <a:latin typeface="Calibri"/>
                <a:ea typeface="Calibri"/>
                <a:cs typeface="Calibri"/>
                <a:sym typeface="Calibri"/>
              </a:rPr>
            </a:br>
            <a:r>
              <a:rPr b="0" i="0" lang="en-US" sz="2300">
                <a:solidFill>
                  <a:srgbClr val="EBEBEB"/>
                </a:solidFill>
                <a:latin typeface="Calibri"/>
                <a:ea typeface="Calibri"/>
                <a:cs typeface="Calibri"/>
                <a:sym typeface="Calibri"/>
              </a:rPr>
              <a:t>WORKSHOP SUMMARY</a:t>
            </a:r>
            <a:br>
              <a:rPr b="0" i="0" lang="en-US" sz="2300">
                <a:solidFill>
                  <a:srgbClr val="EBEBEB"/>
                </a:solidFill>
                <a:latin typeface="Calibri"/>
                <a:ea typeface="Calibri"/>
                <a:cs typeface="Calibri"/>
                <a:sym typeface="Calibri"/>
              </a:rPr>
            </a:br>
            <a:br>
              <a:rPr b="0" i="0" lang="en-US" sz="2300">
                <a:solidFill>
                  <a:srgbClr val="EBEBEB"/>
                </a:solidFill>
                <a:latin typeface="Calibri"/>
                <a:ea typeface="Calibri"/>
                <a:cs typeface="Calibri"/>
                <a:sym typeface="Calibri"/>
              </a:rPr>
            </a:br>
            <a:endParaRPr b="0" i="0" sz="2300">
              <a:solidFill>
                <a:srgbClr val="EBEBEB"/>
              </a:solidFill>
              <a:latin typeface="Calibri"/>
              <a:ea typeface="Calibri"/>
              <a:cs typeface="Calibri"/>
              <a:sym typeface="Calibri"/>
            </a:endParaRPr>
          </a:p>
        </p:txBody>
      </p:sp>
      <p:graphicFrame>
        <p:nvGraphicFramePr>
          <p:cNvPr id="1804" name="Google Shape;1804;p75"/>
          <p:cNvGraphicFramePr/>
          <p:nvPr/>
        </p:nvGraphicFramePr>
        <p:xfrm>
          <a:off x="716544" y="786578"/>
          <a:ext cx="3000000" cy="3000000"/>
        </p:xfrm>
        <a:graphic>
          <a:graphicData uri="http://schemas.openxmlformats.org/drawingml/2006/table">
            <a:tbl>
              <a:tblPr>
                <a:noFill/>
                <a:tableStyleId>{5D29993B-2375-458D-AF3D-4E21EC8CA19D}</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00"/>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00"/>
                          </a:solidFill>
                          <a:latin typeface="Arial"/>
                          <a:ea typeface="Arial"/>
                          <a:cs typeface="Arial"/>
                          <a:sym typeface="Arial"/>
                        </a:rPr>
                        <a:t>Other Resources</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Contact Info</a:t>
                      </a:r>
                      <a:br>
                        <a:rPr b="1" i="0" lang="en-US" sz="800" u="none" cap="none" strike="noStrike">
                          <a:solidFill>
                            <a:srgbClr val="FFFF00"/>
                          </a:solidFill>
                          <a:latin typeface="Arial"/>
                          <a:ea typeface="Arial"/>
                          <a:cs typeface="Arial"/>
                          <a:sym typeface="Arial"/>
                        </a:rPr>
                      </a:br>
                      <a:r>
                        <a:rPr b="1" i="0" lang="en-US" sz="800" u="none" cap="none" strike="noStrike">
                          <a:solidFill>
                            <a:srgbClr val="FFFF00"/>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805" name="Google Shape;1805;p75"/>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9" name="Shape 1809"/>
        <p:cNvGrpSpPr/>
        <p:nvPr/>
      </p:nvGrpSpPr>
      <p:grpSpPr>
        <a:xfrm>
          <a:off x="0" y="0"/>
          <a:ext cx="0" cy="0"/>
          <a:chOff x="0" y="0"/>
          <a:chExt cx="0" cy="0"/>
        </a:xfrm>
      </p:grpSpPr>
      <p:pic>
        <p:nvPicPr>
          <p:cNvPr id="1810" name="Google Shape;1810;g27a074dc7f9_0_155"/>
          <p:cNvPicPr preferRelativeResize="0"/>
          <p:nvPr/>
        </p:nvPicPr>
        <p:blipFill rotWithShape="1">
          <a:blip r:embed="rId4">
            <a:alphaModFix/>
          </a:blip>
          <a:srcRect b="0" l="0" r="0" t="0"/>
          <a:stretch/>
        </p:blipFill>
        <p:spPr>
          <a:xfrm>
            <a:off x="0" y="0"/>
            <a:ext cx="9141619" cy="5142161"/>
          </a:xfrm>
          <a:prstGeom prst="rect">
            <a:avLst/>
          </a:prstGeom>
          <a:noFill/>
          <a:ln>
            <a:noFill/>
          </a:ln>
        </p:spPr>
      </p:pic>
      <p:sp>
        <p:nvSpPr>
          <p:cNvPr id="1811" name="Google Shape;1811;g27a074dc7f9_0_155"/>
          <p:cNvSpPr txBox="1"/>
          <p:nvPr>
            <p:ph idx="4294967295" type="title"/>
          </p:nvPr>
        </p:nvSpPr>
        <p:spPr>
          <a:xfrm>
            <a:off x="448233" y="75157"/>
            <a:ext cx="7598700" cy="1092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WORKSHOP POSTMORTEM</a:t>
            </a:r>
            <a:r>
              <a:rPr lang="en-US"/>
              <a:t>: </a:t>
            </a:r>
            <a:br>
              <a:rPr lang="en-US"/>
            </a:br>
            <a:r>
              <a:rPr lang="en-US"/>
              <a:t>REGARDING THE PROCESS</a:t>
            </a:r>
            <a:endParaRPr/>
          </a:p>
        </p:txBody>
      </p:sp>
      <p:sp>
        <p:nvSpPr>
          <p:cNvPr id="1812" name="Google Shape;1812;g27a074dc7f9_0_155"/>
          <p:cNvSpPr txBox="1"/>
          <p:nvPr>
            <p:ph idx="4294967295" type="body"/>
          </p:nvPr>
        </p:nvSpPr>
        <p:spPr>
          <a:xfrm>
            <a:off x="1614488" y="938912"/>
            <a:ext cx="5915100" cy="3799200"/>
          </a:xfrm>
          <a:prstGeom prst="rect">
            <a:avLst/>
          </a:prstGeom>
          <a:noFill/>
          <a:ln>
            <a:noFill/>
          </a:ln>
        </p:spPr>
        <p:txBody>
          <a:bodyPr anchorCtr="0" anchor="ctr" bIns="45700" lIns="91425" spcFirstLastPara="1" rIns="91425" wrap="square" tIns="45700">
            <a:normAutofit/>
          </a:bodyPr>
          <a:lstStyle/>
          <a:p>
            <a:pPr indent="0" lvl="2" marL="514350" rtl="0" algn="l">
              <a:spcBef>
                <a:spcPts val="0"/>
              </a:spcBef>
              <a:spcAft>
                <a:spcPts val="0"/>
              </a:spcAft>
              <a:buSzPts val="2700"/>
              <a:buNone/>
            </a:pPr>
            <a:r>
              <a:rPr lang="en-US" sz="2700"/>
              <a:t>The workshop was focused on a specific flavor of Game Based Learning game</a:t>
            </a:r>
            <a:endParaRPr/>
          </a:p>
          <a:p>
            <a:pPr indent="0" lvl="2" marL="514350" rtl="0" algn="l">
              <a:spcBef>
                <a:spcPts val="750"/>
              </a:spcBef>
              <a:spcAft>
                <a:spcPts val="0"/>
              </a:spcAft>
              <a:buSzPts val="2700"/>
              <a:buNone/>
            </a:pPr>
            <a:r>
              <a:t/>
            </a:r>
            <a:endParaRPr sz="2700"/>
          </a:p>
          <a:p>
            <a:pPr indent="0" lvl="2" marL="514350" rtl="0" algn="l">
              <a:spcBef>
                <a:spcPts val="750"/>
              </a:spcBef>
              <a:spcAft>
                <a:spcPts val="0"/>
              </a:spcAft>
              <a:buSzPts val="2700"/>
              <a:buNone/>
            </a:pPr>
            <a:r>
              <a:rPr lang="en-US" sz="2700"/>
              <a:t>But with tweaking, the process works for any game development project you want to conceptualize.</a:t>
            </a:r>
            <a:endParaRPr sz="18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6" name="Shape 1816"/>
        <p:cNvGrpSpPr/>
        <p:nvPr/>
      </p:nvGrpSpPr>
      <p:grpSpPr>
        <a:xfrm>
          <a:off x="0" y="0"/>
          <a:ext cx="0" cy="0"/>
          <a:chOff x="0" y="0"/>
          <a:chExt cx="0" cy="0"/>
        </a:xfrm>
      </p:grpSpPr>
      <p:sp>
        <p:nvSpPr>
          <p:cNvPr id="1817" name="Google Shape;1817;p77"/>
          <p:cNvSpPr txBox="1"/>
          <p:nvPr>
            <p:ph type="title"/>
          </p:nvPr>
        </p:nvSpPr>
        <p:spPr>
          <a:xfrm>
            <a:off x="514351" y="13857"/>
            <a:ext cx="7598569" cy="1092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b="1" lang="en-US"/>
              <a:t>Q &amp; A</a:t>
            </a:r>
            <a:r>
              <a:rPr lang="en-US"/>
              <a:t> + RESOURCES</a:t>
            </a:r>
            <a:endParaRPr/>
          </a:p>
        </p:txBody>
      </p:sp>
      <p:sp>
        <p:nvSpPr>
          <p:cNvPr id="1818" name="Google Shape;1818;p77"/>
          <p:cNvSpPr txBox="1"/>
          <p:nvPr>
            <p:ph idx="1" type="body"/>
          </p:nvPr>
        </p:nvSpPr>
        <p:spPr>
          <a:xfrm>
            <a:off x="236850" y="1810725"/>
            <a:ext cx="3970200" cy="12351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SzPts val="1500"/>
              <a:buNone/>
            </a:pPr>
            <a:r>
              <a:rPr b="1" lang="en-US" sz="1500"/>
              <a:t>Chris Info</a:t>
            </a:r>
            <a:endParaRPr/>
          </a:p>
          <a:p>
            <a:pPr indent="-214312" lvl="1" marL="557213" rtl="0" algn="l">
              <a:spcBef>
                <a:spcPts val="750"/>
              </a:spcBef>
              <a:spcAft>
                <a:spcPts val="0"/>
              </a:spcAft>
              <a:buSzPts val="1350"/>
              <a:buChar char="•"/>
            </a:pPr>
            <a:r>
              <a:rPr lang="en-US" sz="1350"/>
              <a:t>crowellinteractive@gmail.com</a:t>
            </a:r>
            <a:endParaRPr/>
          </a:p>
          <a:p>
            <a:pPr indent="-214312" lvl="1" marL="557213" rtl="0" algn="l">
              <a:spcBef>
                <a:spcPts val="750"/>
              </a:spcBef>
              <a:spcAft>
                <a:spcPts val="0"/>
              </a:spcAft>
              <a:buSzPts val="1350"/>
              <a:buChar char="•"/>
            </a:pPr>
            <a:r>
              <a:rPr lang="en-US" sz="1350"/>
              <a:t>www.crowellinteractive.ca</a:t>
            </a:r>
            <a:endParaRPr/>
          </a:p>
          <a:p>
            <a:pPr indent="-214312" lvl="1" marL="557213" rtl="0" algn="l">
              <a:spcBef>
                <a:spcPts val="750"/>
              </a:spcBef>
              <a:spcAft>
                <a:spcPts val="0"/>
              </a:spcAft>
              <a:buSzPts val="1350"/>
              <a:buChar char="•"/>
            </a:pPr>
            <a:r>
              <a:rPr lang="en-US" sz="1350"/>
              <a:t>www.linkedin.com/in/chriswombatcrowell </a:t>
            </a:r>
            <a:endParaRPr/>
          </a:p>
        </p:txBody>
      </p:sp>
      <p:sp>
        <p:nvSpPr>
          <p:cNvPr id="1819" name="Google Shape;1819;p77"/>
          <p:cNvSpPr txBox="1"/>
          <p:nvPr/>
        </p:nvSpPr>
        <p:spPr>
          <a:xfrm>
            <a:off x="1438486" y="813250"/>
            <a:ext cx="5915025" cy="1268426"/>
          </a:xfrm>
          <a:prstGeom prst="rect">
            <a:avLst/>
          </a:prstGeom>
          <a:noFill/>
          <a:ln>
            <a:noFill/>
          </a:ln>
        </p:spPr>
        <p:txBody>
          <a:bodyPr anchorCtr="0" anchor="t" bIns="34275" lIns="68575" spcFirstLastPara="1" rIns="68575" wrap="square" tIns="34275">
            <a:normAutofit/>
          </a:bodyPr>
          <a:lstStyle/>
          <a:p>
            <a:pPr indent="-171450" lvl="0" marL="171450" marR="0" rtl="0" algn="l">
              <a:lnSpc>
                <a:spcPct val="90000"/>
              </a:lnSpc>
              <a:spcBef>
                <a:spcPts val="0"/>
              </a:spcBef>
              <a:spcAft>
                <a:spcPts val="0"/>
              </a:spcAft>
              <a:buClr>
                <a:schemeClr val="lt1"/>
              </a:buClr>
              <a:buSzPts val="2100"/>
              <a:buFont typeface="Arial"/>
              <a:buChar char="•"/>
            </a:pPr>
            <a:r>
              <a:rPr b="1" lang="en-US" sz="2100">
                <a:solidFill>
                  <a:schemeClr val="lt1"/>
                </a:solidFill>
                <a:latin typeface="Calibri"/>
                <a:ea typeface="Calibri"/>
                <a:cs typeface="Calibri"/>
                <a:sym typeface="Calibri"/>
              </a:rPr>
              <a:t>Time </a:t>
            </a:r>
            <a:r>
              <a:rPr lang="en-US" sz="2100">
                <a:solidFill>
                  <a:schemeClr val="lt1"/>
                </a:solidFill>
                <a:latin typeface="Calibri"/>
                <a:ea typeface="Calibri"/>
                <a:cs typeface="Calibri"/>
                <a:sym typeface="Calibri"/>
              </a:rPr>
              <a:t>to ask final questions </a:t>
            </a:r>
            <a:endParaRPr/>
          </a:p>
          <a:p>
            <a:pPr indent="-171450" lvl="0" marL="171450" marR="0" rtl="0" algn="l">
              <a:lnSpc>
                <a:spcPct val="90000"/>
              </a:lnSpc>
              <a:spcBef>
                <a:spcPts val="750"/>
              </a:spcBef>
              <a:spcAft>
                <a:spcPts val="0"/>
              </a:spcAft>
              <a:buClr>
                <a:schemeClr val="lt1"/>
              </a:buClr>
              <a:buSzPts val="2100"/>
              <a:buFont typeface="Arial"/>
              <a:buChar char="•"/>
            </a:pPr>
            <a:r>
              <a:rPr b="1" lang="en-US" sz="2100">
                <a:solidFill>
                  <a:schemeClr val="lt1"/>
                </a:solidFill>
                <a:latin typeface="Calibri"/>
                <a:ea typeface="Calibri"/>
                <a:cs typeface="Calibri"/>
                <a:sym typeface="Calibri"/>
              </a:rPr>
              <a:t>Process</a:t>
            </a:r>
            <a:r>
              <a:rPr lang="en-US" sz="2100">
                <a:solidFill>
                  <a:schemeClr val="lt1"/>
                </a:solidFill>
                <a:latin typeface="Calibri"/>
                <a:ea typeface="Calibri"/>
                <a:cs typeface="Calibri"/>
                <a:sym typeface="Calibri"/>
              </a:rPr>
              <a:t>: </a:t>
            </a:r>
            <a:r>
              <a:rPr b="1" lang="en-US" sz="1800">
                <a:solidFill>
                  <a:schemeClr val="lt1"/>
                </a:solidFill>
                <a:latin typeface="Calibri"/>
                <a:ea typeface="Calibri"/>
                <a:cs typeface="Calibri"/>
                <a:sym typeface="Calibri"/>
              </a:rPr>
              <a:t>Ask Questions!</a:t>
            </a:r>
            <a:endParaRPr/>
          </a:p>
        </p:txBody>
      </p:sp>
      <p:sp>
        <p:nvSpPr>
          <p:cNvPr id="1820" name="Google Shape;1820;p77"/>
          <p:cNvSpPr txBox="1"/>
          <p:nvPr/>
        </p:nvSpPr>
        <p:spPr>
          <a:xfrm>
            <a:off x="5090399" y="2081668"/>
            <a:ext cx="3736200" cy="2345100"/>
          </a:xfrm>
          <a:prstGeom prst="rect">
            <a:avLst/>
          </a:prstGeom>
          <a:noFill/>
          <a:ln>
            <a:noFill/>
          </a:ln>
        </p:spPr>
        <p:txBody>
          <a:bodyPr anchorCtr="0" anchor="t" bIns="34275" lIns="68575" spcFirstLastPara="1" rIns="68575" wrap="square" tIns="34275">
            <a:spAutoFit/>
          </a:bodyPr>
          <a:lstStyle/>
          <a:p>
            <a:pPr indent="0" lvl="0" marL="0" marR="0" rtl="0" algn="l">
              <a:lnSpc>
                <a:spcPct val="90000"/>
              </a:lnSpc>
              <a:spcBef>
                <a:spcPts val="0"/>
              </a:spcBef>
              <a:spcAft>
                <a:spcPts val="0"/>
              </a:spcAft>
              <a:buClr>
                <a:schemeClr val="lt1"/>
              </a:buClr>
              <a:buSzPts val="1500"/>
              <a:buFont typeface="Arial"/>
              <a:buNone/>
            </a:pPr>
            <a:r>
              <a:rPr b="1" lang="en-US" sz="1500">
                <a:solidFill>
                  <a:schemeClr val="lt1"/>
                </a:solidFill>
                <a:latin typeface="Calibri"/>
                <a:ea typeface="Calibri"/>
                <a:cs typeface="Calibri"/>
                <a:sym typeface="Calibri"/>
              </a:rPr>
              <a:t>Some Other Resources</a:t>
            </a:r>
            <a:r>
              <a:rPr lang="en-US" sz="1500">
                <a:solidFill>
                  <a:schemeClr val="lt1"/>
                </a:solidFill>
                <a:latin typeface="Calibri"/>
                <a:ea typeface="Calibri"/>
                <a:cs typeface="Calibri"/>
                <a:sym typeface="Calibri"/>
              </a:rPr>
              <a:t>: </a:t>
            </a:r>
            <a:endParaRPr/>
          </a:p>
          <a:p>
            <a:pPr indent="0" lvl="1" marL="257175" marR="0" rtl="0" algn="l">
              <a:lnSpc>
                <a:spcPct val="90000"/>
              </a:lnSpc>
              <a:spcBef>
                <a:spcPts val="375"/>
              </a:spcBef>
              <a:spcAft>
                <a:spcPts val="0"/>
              </a:spcAft>
              <a:buClr>
                <a:schemeClr val="lt1"/>
              </a:buClr>
              <a:buSzPts val="1350"/>
              <a:buFont typeface="Arial"/>
              <a:buNone/>
            </a:pPr>
            <a:r>
              <a:rPr b="1" i="0" lang="en-US" sz="1350" u="none" cap="none" strike="noStrike">
                <a:solidFill>
                  <a:schemeClr val="lt1"/>
                </a:solidFill>
                <a:latin typeface="Calibri"/>
                <a:ea typeface="Calibri"/>
                <a:cs typeface="Calibri"/>
                <a:sym typeface="Calibri"/>
              </a:rPr>
              <a:t>Gamasutra Game Design</a:t>
            </a:r>
            <a:r>
              <a:rPr b="0" i="0" lang="en-US" sz="1350" u="none" cap="none" strike="noStrike">
                <a:solidFill>
                  <a:schemeClr val="lt1"/>
                </a:solidFill>
                <a:latin typeface="Calibri"/>
                <a:ea typeface="Calibri"/>
                <a:cs typeface="Calibri"/>
                <a:sym typeface="Calibri"/>
              </a:rPr>
              <a:t> </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https://gamasutra.com/category/design/</a:t>
            </a:r>
            <a:endParaRPr/>
          </a:p>
          <a:p>
            <a:pPr indent="-171450" lvl="1" marL="514350" marR="0" rtl="0" algn="l">
              <a:lnSpc>
                <a:spcPct val="90000"/>
              </a:lnSpc>
              <a:spcBef>
                <a:spcPts val="375"/>
              </a:spcBef>
              <a:spcAft>
                <a:spcPts val="0"/>
              </a:spcAft>
              <a:buClr>
                <a:schemeClr val="lt1"/>
              </a:buClr>
              <a:buSzPts val="1350"/>
              <a:buFont typeface="Arial"/>
              <a:buChar char="•"/>
            </a:pPr>
            <a:r>
              <a:rPr b="1" i="0" lang="en-US" sz="1350" u="none" cap="none" strike="noStrike">
                <a:solidFill>
                  <a:schemeClr val="lt1"/>
                </a:solidFill>
                <a:latin typeface="Calibri"/>
                <a:ea typeface="Calibri"/>
                <a:cs typeface="Calibri"/>
                <a:sym typeface="Calibri"/>
              </a:rPr>
              <a:t>Learning Games Network </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learninggamesnetwork.org/ </a:t>
            </a:r>
            <a:endParaRPr/>
          </a:p>
          <a:p>
            <a:pPr indent="0" lvl="1" marL="257175" marR="0" rtl="0" algn="l">
              <a:lnSpc>
                <a:spcPct val="90000"/>
              </a:lnSpc>
              <a:spcBef>
                <a:spcPts val="375"/>
              </a:spcBef>
              <a:spcAft>
                <a:spcPts val="0"/>
              </a:spcAft>
              <a:buClr>
                <a:schemeClr val="lt1"/>
              </a:buClr>
              <a:buSzPts val="1350"/>
              <a:buFont typeface="Arial"/>
              <a:buNone/>
            </a:pPr>
            <a:r>
              <a:rPr b="1" i="0" lang="en-US" sz="1350" u="none" cap="none" strike="noStrike">
                <a:solidFill>
                  <a:schemeClr val="lt1"/>
                </a:solidFill>
                <a:latin typeface="Calibri"/>
                <a:ea typeface="Calibri"/>
                <a:cs typeface="Calibri"/>
                <a:sym typeface="Calibri"/>
              </a:rPr>
              <a:t>Game Jam Guide pdf </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bit.ly/GJGuide</a:t>
            </a:r>
            <a:endParaRPr/>
          </a:p>
          <a:p>
            <a:pPr indent="0" lvl="1" marL="257175" marR="0" rtl="0" algn="l">
              <a:lnSpc>
                <a:spcPct val="90000"/>
              </a:lnSpc>
              <a:spcBef>
                <a:spcPts val="375"/>
              </a:spcBef>
              <a:spcAft>
                <a:spcPts val="0"/>
              </a:spcAft>
              <a:buClr>
                <a:schemeClr val="lt1"/>
              </a:buClr>
              <a:buSzPts val="1350"/>
              <a:buFont typeface="Arial"/>
              <a:buNone/>
            </a:pPr>
            <a:r>
              <a:rPr b="1" i="0" lang="en-US" sz="1350" u="none" cap="none" strike="noStrike">
                <a:solidFill>
                  <a:schemeClr val="lt1"/>
                </a:solidFill>
                <a:latin typeface="Calibri"/>
                <a:ea typeface="Calibri"/>
                <a:cs typeface="Calibri"/>
                <a:sym typeface="Calibri"/>
              </a:rPr>
              <a:t>Teacher Pioneers pdf</a:t>
            </a:r>
            <a:endParaRPr/>
          </a:p>
          <a:p>
            <a:pPr indent="-171450" lvl="1" marL="514350" marR="0" rtl="0" algn="l">
              <a:lnSpc>
                <a:spcPct val="90000"/>
              </a:lnSpc>
              <a:spcBef>
                <a:spcPts val="375"/>
              </a:spcBef>
              <a:spcAft>
                <a:spcPts val="0"/>
              </a:spcAft>
              <a:buClr>
                <a:schemeClr val="lt1"/>
              </a:buClr>
              <a:buSzPts val="1350"/>
              <a:buFont typeface="Arial"/>
              <a:buChar char="•"/>
            </a:pPr>
            <a:r>
              <a:rPr b="0" i="0" lang="en-US" sz="1350" u="none" cap="none" strike="noStrike">
                <a:solidFill>
                  <a:schemeClr val="lt1"/>
                </a:solidFill>
                <a:latin typeface="Calibri"/>
                <a:ea typeface="Calibri"/>
                <a:cs typeface="Calibri"/>
                <a:sym typeface="Calibri"/>
              </a:rPr>
              <a:t>press.etc.cmu.edu/index.php/product/teacher-pioneers/</a:t>
            </a:r>
            <a:endParaRPr b="0" i="0" sz="1350" u="none" cap="none" strike="noStrike">
              <a:solidFill>
                <a:schemeClr val="lt1"/>
              </a:solidFill>
              <a:latin typeface="Calibri"/>
              <a:ea typeface="Calibri"/>
              <a:cs typeface="Calibri"/>
              <a:sym typeface="Calibri"/>
            </a:endParaRPr>
          </a:p>
        </p:txBody>
      </p:sp>
      <p:sp>
        <p:nvSpPr>
          <p:cNvPr id="1821" name="Google Shape;1821;p77"/>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
        <p:nvSpPr>
          <p:cNvPr id="1822" name="Google Shape;1822;p77"/>
          <p:cNvSpPr txBox="1"/>
          <p:nvPr>
            <p:ph idx="1" type="body"/>
          </p:nvPr>
        </p:nvSpPr>
        <p:spPr>
          <a:xfrm>
            <a:off x="236850" y="3226825"/>
            <a:ext cx="4737300" cy="1235100"/>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SzPts val="1500"/>
              <a:buNone/>
            </a:pPr>
            <a:r>
              <a:rPr b="1" lang="en-US" sz="1500"/>
              <a:t>Adam </a:t>
            </a:r>
            <a:r>
              <a:rPr b="1" lang="en-US" sz="1500"/>
              <a:t>Info</a:t>
            </a:r>
            <a:endParaRPr/>
          </a:p>
          <a:p>
            <a:pPr indent="-214312" lvl="1" marL="557212" rtl="0" algn="l">
              <a:spcBef>
                <a:spcPts val="750"/>
              </a:spcBef>
              <a:spcAft>
                <a:spcPts val="0"/>
              </a:spcAft>
              <a:buSzPts val="1350"/>
              <a:buChar char="•"/>
            </a:pPr>
            <a:r>
              <a:rPr lang="en-US" sz="1350"/>
              <a:t>adam@werocreative.com</a:t>
            </a:r>
            <a:endParaRPr/>
          </a:p>
          <a:p>
            <a:pPr indent="-214312" lvl="1" marL="557212" rtl="0" algn="l">
              <a:spcBef>
                <a:spcPts val="750"/>
              </a:spcBef>
              <a:spcAft>
                <a:spcPts val="0"/>
              </a:spcAft>
              <a:buSzPts val="1350"/>
              <a:buChar char="•"/>
            </a:pPr>
            <a:r>
              <a:rPr lang="en-US" sz="1350"/>
              <a:t>http://werocreative.com/</a:t>
            </a:r>
            <a:endParaRPr/>
          </a:p>
          <a:p>
            <a:pPr indent="-214312" lvl="1" marL="557212" rtl="0" algn="l">
              <a:spcBef>
                <a:spcPts val="750"/>
              </a:spcBef>
              <a:spcAft>
                <a:spcPts val="0"/>
              </a:spcAft>
              <a:buSzPts val="1350"/>
              <a:buChar char="•"/>
            </a:pPr>
            <a:r>
              <a:rPr lang="en-US" sz="1350"/>
              <a:t>https://www.linkedin.com/in/adam-clare-7a41142/</a:t>
            </a:r>
            <a:r>
              <a:rPr lang="en-US" sz="1350"/>
              <a:t> </a:t>
            </a:r>
            <a:endParaRPr/>
          </a:p>
        </p:txBody>
      </p:sp>
      <p:pic>
        <p:nvPicPr>
          <p:cNvPr id="1823" name="Google Shape;1823;p77"/>
          <p:cNvPicPr preferRelativeResize="0"/>
          <p:nvPr/>
        </p:nvPicPr>
        <p:blipFill>
          <a:blip r:embed="rId3">
            <a:alphaModFix/>
          </a:blip>
          <a:stretch>
            <a:fillRect/>
          </a:stretch>
        </p:blipFill>
        <p:spPr>
          <a:xfrm>
            <a:off x="7353500" y="76525"/>
            <a:ext cx="1724175" cy="1724175"/>
          </a:xfrm>
          <a:prstGeom prst="rect">
            <a:avLst/>
          </a:prstGeom>
          <a:noFill/>
          <a:ln>
            <a:noFill/>
          </a:ln>
        </p:spPr>
      </p:pic>
      <p:sp>
        <p:nvSpPr>
          <p:cNvPr id="1824" name="Google Shape;1824;p77"/>
          <p:cNvSpPr txBox="1"/>
          <p:nvPr/>
        </p:nvSpPr>
        <p:spPr>
          <a:xfrm>
            <a:off x="7353500" y="1686900"/>
            <a:ext cx="1644300" cy="2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50">
                <a:solidFill>
                  <a:srgbClr val="FFFFFF"/>
                </a:solidFill>
                <a:latin typeface="Calibri"/>
                <a:ea typeface="Calibri"/>
                <a:cs typeface="Calibri"/>
                <a:sym typeface="Calibri"/>
              </a:rPr>
              <a:t>Download the slides.</a:t>
            </a:r>
            <a:endParaRPr sz="1350">
              <a:solidFill>
                <a:srgbClr val="FFFFFF"/>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8" name="Shape 1828"/>
        <p:cNvGrpSpPr/>
        <p:nvPr/>
      </p:nvGrpSpPr>
      <p:grpSpPr>
        <a:xfrm>
          <a:off x="0" y="0"/>
          <a:ext cx="0" cy="0"/>
          <a:chOff x="0" y="0"/>
          <a:chExt cx="0" cy="0"/>
        </a:xfrm>
      </p:grpSpPr>
      <p:sp>
        <p:nvSpPr>
          <p:cNvPr id="1829" name="Google Shape;1829;p78"/>
          <p:cNvSpPr txBox="1"/>
          <p:nvPr>
            <p:ph type="title"/>
          </p:nvPr>
        </p:nvSpPr>
        <p:spPr>
          <a:xfrm>
            <a:off x="6150209" y="994410"/>
            <a:ext cx="2508015" cy="229988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EBEBEB"/>
              </a:buClr>
              <a:buSzPts val="3800"/>
              <a:buFont typeface="Calibri"/>
              <a:buNone/>
            </a:pPr>
            <a:r>
              <a:rPr b="0" i="0" lang="en-US" sz="3800">
                <a:solidFill>
                  <a:srgbClr val="EBEBEB"/>
                </a:solidFill>
                <a:latin typeface="Calibri"/>
                <a:ea typeface="Calibri"/>
                <a:cs typeface="Calibri"/>
                <a:sym typeface="Calibri"/>
              </a:rPr>
              <a:t>WORKSHOP SCHEDULE</a:t>
            </a:r>
            <a:endParaRPr/>
          </a:p>
        </p:txBody>
      </p:sp>
      <p:graphicFrame>
        <p:nvGraphicFramePr>
          <p:cNvPr id="1830" name="Google Shape;1830;p78"/>
          <p:cNvGraphicFramePr/>
          <p:nvPr/>
        </p:nvGraphicFramePr>
        <p:xfrm>
          <a:off x="716544" y="786578"/>
          <a:ext cx="3000000" cy="3000000"/>
        </p:xfrm>
        <a:graphic>
          <a:graphicData uri="http://schemas.openxmlformats.org/drawingml/2006/table">
            <a:tbl>
              <a:tblPr>
                <a:noFill/>
                <a:tableStyleId>{5D29993B-2375-458D-AF3D-4E21EC8CA19D}</a:tableStyleId>
              </a:tblPr>
              <a:tblGrid>
                <a:gridCol w="958950"/>
                <a:gridCol w="572650"/>
                <a:gridCol w="534150"/>
                <a:gridCol w="463325"/>
                <a:gridCol w="2177625"/>
              </a:tblGrid>
              <a:tr h="270725">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Workshop Phases</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Start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End Time</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Minutes per</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Activity</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595959"/>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n Greet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Meet each other while we wait for everyone to join</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Workshop Roles and Goals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Overview</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10:20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25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Goals &amp; Constraints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Game Design Basics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the Experience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62850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Concept: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Choose Curriculum</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Form Teams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Choose Slice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Envision Gameplay</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Finalize Concept</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LUNCH</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11:45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60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Lecture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12:45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15</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27072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Prototyping: Create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13:00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70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Create Rules &amp; Pieces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Playtest &amp; Iterate</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5092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Post Mortem</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30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Assessment: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Quick Share!</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Goals met?</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Process Ups and Downs?</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389975">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Wrap Up</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14:40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Other Resources</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Contact Info</a:t>
                      </a:r>
                      <a:br>
                        <a:rPr b="1" i="0" lang="en-US" sz="800" u="none" cap="none" strike="noStrike">
                          <a:solidFill>
                            <a:srgbClr val="FFFFFF"/>
                          </a:solidFill>
                          <a:latin typeface="Arial"/>
                          <a:ea typeface="Arial"/>
                          <a:cs typeface="Arial"/>
                          <a:sym typeface="Arial"/>
                        </a:rPr>
                      </a:br>
                      <a:r>
                        <a:rPr b="1" i="0" lang="en-US" sz="800" u="none" cap="none" strike="noStrike">
                          <a:solidFill>
                            <a:srgbClr val="FFFFFF"/>
                          </a:solidFill>
                          <a:latin typeface="Arial"/>
                          <a:ea typeface="Arial"/>
                          <a:cs typeface="Arial"/>
                          <a:sym typeface="Arial"/>
                        </a:rPr>
                        <a:t>Q &amp; A</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r h="151450">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End</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14:50</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ctr">
                        <a:spcBef>
                          <a:spcPts val="0"/>
                        </a:spcBef>
                        <a:spcAft>
                          <a:spcPts val="0"/>
                        </a:spcAft>
                        <a:buNone/>
                      </a:pPr>
                      <a:r>
                        <a:rPr b="1" i="0" lang="en-US" sz="800" u="none" cap="none" strike="noStrike">
                          <a:solidFill>
                            <a:srgbClr val="FFFFFF"/>
                          </a:solidFill>
                          <a:latin typeface="Arial"/>
                          <a:ea typeface="Arial"/>
                          <a:cs typeface="Arial"/>
                          <a:sym typeface="Arial"/>
                        </a:rPr>
                        <a:t> </a:t>
                      </a:r>
                      <a:endParaRPr/>
                    </a:p>
                  </a:txBody>
                  <a:tcPr marT="3575" marB="0" marR="3575" marL="35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c>
                  <a:txBody>
                    <a:bodyPr/>
                    <a:lstStyle/>
                    <a:p>
                      <a:pPr indent="0" lvl="0" marL="0" marR="0" rtl="0" algn="l">
                        <a:spcBef>
                          <a:spcPts val="0"/>
                        </a:spcBef>
                        <a:spcAft>
                          <a:spcPts val="0"/>
                        </a:spcAft>
                        <a:buNone/>
                      </a:pPr>
                      <a:r>
                        <a:rPr b="1" i="0" lang="en-US" sz="800" u="none" cap="none" strike="noStrike">
                          <a:solidFill>
                            <a:srgbClr val="FFFFFF"/>
                          </a:solidFill>
                          <a:latin typeface="Arial"/>
                          <a:ea typeface="Arial"/>
                          <a:cs typeface="Arial"/>
                          <a:sym typeface="Arial"/>
                        </a:rPr>
                        <a:t>All done! </a:t>
                      </a:r>
                      <a:endParaRPr/>
                    </a:p>
                  </a:txBody>
                  <a:tcPr marT="3575" marB="0" marR="3575" marL="64375" anchor="ctr">
                    <a:lnL cap="flat" cmpd="sng" w="12700">
                      <a:solidFill>
                        <a:srgbClr val="CCCCCC"/>
                      </a:solidFill>
                      <a:prstDash val="solid"/>
                      <a:round/>
                      <a:headEnd len="sm" w="sm" type="none"/>
                      <a:tailEnd len="sm" w="sm" type="none"/>
                    </a:lnL>
                    <a:lnR cap="flat" cmpd="sng" w="12700">
                      <a:solidFill>
                        <a:srgbClr val="CCCCCC"/>
                      </a:solidFill>
                      <a:prstDash val="solid"/>
                      <a:round/>
                      <a:headEnd len="sm" w="sm" type="none"/>
                      <a:tailEnd len="sm" w="sm" type="none"/>
                    </a:lnR>
                    <a:lnT cap="flat" cmpd="sng" w="12700">
                      <a:solidFill>
                        <a:srgbClr val="CCCCCC"/>
                      </a:solidFill>
                      <a:prstDash val="solid"/>
                      <a:round/>
                      <a:headEnd len="sm" w="sm" type="none"/>
                      <a:tailEnd len="sm" w="sm" type="none"/>
                    </a:lnT>
                    <a:lnB cap="flat" cmpd="sng" w="12700">
                      <a:solidFill>
                        <a:srgbClr val="CCCCCC"/>
                      </a:solidFill>
                      <a:prstDash val="solid"/>
                      <a:round/>
                      <a:headEnd len="sm" w="sm" type="none"/>
                      <a:tailEnd len="sm" w="sm" type="none"/>
                    </a:lnB>
                    <a:solidFill>
                      <a:srgbClr val="305496"/>
                    </a:solidFill>
                  </a:tcPr>
                </a:tc>
              </a:tr>
            </a:tbl>
          </a:graphicData>
        </a:graphic>
      </p:graphicFrame>
      <p:sp>
        <p:nvSpPr>
          <p:cNvPr id="1831" name="Google Shape;1831;p7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35" name="Shape 1835"/>
        <p:cNvGrpSpPr/>
        <p:nvPr/>
      </p:nvGrpSpPr>
      <p:grpSpPr>
        <a:xfrm>
          <a:off x="0" y="0"/>
          <a:ext cx="0" cy="0"/>
          <a:chOff x="0" y="0"/>
          <a:chExt cx="0" cy="0"/>
        </a:xfrm>
      </p:grpSpPr>
      <p:sp>
        <p:nvSpPr>
          <p:cNvPr id="1836" name="Google Shape;1836;p79"/>
          <p:cNvSpPr txBox="1"/>
          <p:nvPr>
            <p:ph type="title"/>
          </p:nvPr>
        </p:nvSpPr>
        <p:spPr>
          <a:xfrm>
            <a:off x="311700" y="8609"/>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2800"/>
              <a:buFont typeface="Calibri"/>
              <a:buNone/>
            </a:pPr>
            <a:r>
              <a:t/>
            </a:r>
            <a:endParaRPr/>
          </a:p>
        </p:txBody>
      </p:sp>
      <p:sp>
        <p:nvSpPr>
          <p:cNvPr id="1837" name="Google Shape;1837;p7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SzPts val="1800"/>
              <a:buNone/>
            </a:pPr>
            <a:r>
              <a:t/>
            </a:r>
            <a:endParaRPr/>
          </a:p>
        </p:txBody>
      </p:sp>
      <p:sp>
        <p:nvSpPr>
          <p:cNvPr id="1838" name="Google Shape;1838;p79"/>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5" name="Shape 315"/>
        <p:cNvGrpSpPr/>
        <p:nvPr/>
      </p:nvGrpSpPr>
      <p:grpSpPr>
        <a:xfrm>
          <a:off x="0" y="0"/>
          <a:ext cx="0" cy="0"/>
          <a:chOff x="0" y="0"/>
          <a:chExt cx="0" cy="0"/>
        </a:xfrm>
      </p:grpSpPr>
      <p:sp>
        <p:nvSpPr>
          <p:cNvPr id="316" name="Google Shape;316;p8"/>
          <p:cNvSpPr txBox="1"/>
          <p:nvPr>
            <p:ph type="title"/>
          </p:nvPr>
        </p:nvSpPr>
        <p:spPr>
          <a:xfrm>
            <a:off x="474488" y="482598"/>
            <a:ext cx="2838886" cy="4178304"/>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lt1"/>
              </a:buClr>
              <a:buSzPts val="2700"/>
              <a:buFont typeface="Calibri"/>
              <a:buNone/>
            </a:pPr>
            <a:r>
              <a:rPr lang="en-US"/>
              <a:t>WORKSHOP FLOW</a:t>
            </a:r>
            <a:endParaRPr/>
          </a:p>
        </p:txBody>
      </p:sp>
      <p:pic>
        <p:nvPicPr>
          <p:cNvPr descr="Image result for board game prototype" id="317" name="Google Shape;317;p8"/>
          <p:cNvPicPr preferRelativeResize="0"/>
          <p:nvPr/>
        </p:nvPicPr>
        <p:blipFill rotWithShape="1">
          <a:blip r:embed="rId4">
            <a:alphaModFix/>
          </a:blip>
          <a:srcRect b="0" l="0" r="0" t="0"/>
          <a:stretch/>
        </p:blipFill>
        <p:spPr>
          <a:xfrm>
            <a:off x="394334" y="381460"/>
            <a:ext cx="1189863" cy="892397"/>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modeling clay" id="318" name="Google Shape;318;p8"/>
          <p:cNvPicPr preferRelativeResize="0"/>
          <p:nvPr/>
        </p:nvPicPr>
        <p:blipFill rotWithShape="1">
          <a:blip r:embed="rId5">
            <a:alphaModFix/>
          </a:blip>
          <a:srcRect b="0" l="0" r="0" t="0"/>
          <a:stretch/>
        </p:blipFill>
        <p:spPr>
          <a:xfrm>
            <a:off x="1711409" y="391056"/>
            <a:ext cx="1189863" cy="873205"/>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Related image" id="319" name="Google Shape;319;p8"/>
          <p:cNvPicPr preferRelativeResize="0"/>
          <p:nvPr/>
        </p:nvPicPr>
        <p:blipFill rotWithShape="1">
          <a:blip r:embed="rId6">
            <a:alphaModFix/>
          </a:blip>
          <a:srcRect b="0" l="0" r="0" t="0"/>
          <a:stretch/>
        </p:blipFill>
        <p:spPr>
          <a:xfrm>
            <a:off x="3028485" y="430542"/>
            <a:ext cx="1189863" cy="794233"/>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Image result for cutting paper" id="320" name="Google Shape;320;p8"/>
          <p:cNvPicPr preferRelativeResize="0"/>
          <p:nvPr/>
        </p:nvPicPr>
        <p:blipFill rotWithShape="1">
          <a:blip r:embed="rId7">
            <a:alphaModFix/>
          </a:blip>
          <a:srcRect b="0" l="0" r="0" t="0"/>
          <a:stretch/>
        </p:blipFill>
        <p:spPr>
          <a:xfrm>
            <a:off x="4345561" y="482598"/>
            <a:ext cx="1189863" cy="690120"/>
          </a:xfrm>
          <a:prstGeom prst="roundRect">
            <a:avLst>
              <a:gd fmla="val 10456" name="adj"/>
            </a:avLst>
          </a:prstGeom>
          <a:noFill/>
          <a:ln cap="sq" cmpd="dbl" w="50800">
            <a:solidFill>
              <a:srgbClr val="FFFFFF"/>
            </a:solidFill>
            <a:prstDash val="solid"/>
            <a:miter lim="800000"/>
            <a:headEnd len="sm" w="sm" type="none"/>
            <a:tailEnd len="sm" w="sm" type="none"/>
          </a:ln>
          <a:effectLst>
            <a:outerShdw blurRad="254000" rotWithShape="0" algn="tl">
              <a:srgbClr val="000000">
                <a:alpha val="42745"/>
              </a:srgbClr>
            </a:outerShdw>
          </a:effectLst>
        </p:spPr>
      </p:pic>
      <p:grpSp>
        <p:nvGrpSpPr>
          <p:cNvPr id="321" name="Google Shape;321;p8"/>
          <p:cNvGrpSpPr/>
          <p:nvPr/>
        </p:nvGrpSpPr>
        <p:grpSpPr>
          <a:xfrm>
            <a:off x="4120364" y="1414744"/>
            <a:ext cx="3837624" cy="3528899"/>
            <a:chOff x="1043576" y="384"/>
            <a:chExt cx="3837624" cy="3528899"/>
          </a:xfrm>
        </p:grpSpPr>
        <p:sp>
          <p:nvSpPr>
            <p:cNvPr id="322" name="Google Shape;322;p8"/>
            <p:cNvSpPr/>
            <p:nvPr/>
          </p:nvSpPr>
          <p:spPr>
            <a:xfrm>
              <a:off x="2195755" y="384"/>
              <a:ext cx="1533267" cy="1533267"/>
            </a:xfrm>
            <a:prstGeom prst="ellipse">
              <a:avLst/>
            </a:prstGeom>
            <a:solidFill>
              <a:srgbClr val="AB3BC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8"/>
            <p:cNvSpPr txBox="1"/>
            <p:nvPr/>
          </p:nvSpPr>
          <p:spPr>
            <a:xfrm>
              <a:off x="2420297" y="224926"/>
              <a:ext cx="1084183" cy="108418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Short Lecture</a:t>
              </a:r>
              <a:endParaRPr sz="1800">
                <a:solidFill>
                  <a:schemeClr val="lt1"/>
                </a:solidFill>
                <a:latin typeface="Calibri"/>
                <a:ea typeface="Calibri"/>
                <a:cs typeface="Calibri"/>
                <a:sym typeface="Calibri"/>
              </a:endParaRPr>
            </a:p>
          </p:txBody>
        </p:sp>
        <p:sp>
          <p:nvSpPr>
            <p:cNvPr id="324" name="Google Shape;324;p8"/>
            <p:cNvSpPr/>
            <p:nvPr/>
          </p:nvSpPr>
          <p:spPr>
            <a:xfrm rot="3600000">
              <a:off x="3328356" y="1496078"/>
              <a:ext cx="408677" cy="517477"/>
            </a:xfrm>
            <a:prstGeom prst="rightArrow">
              <a:avLst>
                <a:gd fmla="val 60000" name="adj1"/>
                <a:gd fmla="val 50000" name="adj2"/>
              </a:avLst>
            </a:prstGeom>
            <a:solidFill>
              <a:srgbClr val="D2AD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8"/>
            <p:cNvSpPr txBox="1"/>
            <p:nvPr/>
          </p:nvSpPr>
          <p:spPr>
            <a:xfrm rot="3600000">
              <a:off x="3359007" y="1546484"/>
              <a:ext cx="286074" cy="3104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400"/>
                <a:buFont typeface="Calibri"/>
                <a:buNone/>
              </a:pPr>
              <a:r>
                <a:t/>
              </a:r>
              <a:endParaRPr sz="1400">
                <a:solidFill>
                  <a:schemeClr val="lt1"/>
                </a:solidFill>
                <a:latin typeface="Calibri"/>
                <a:ea typeface="Calibri"/>
                <a:cs typeface="Calibri"/>
                <a:sym typeface="Calibri"/>
              </a:endParaRPr>
            </a:p>
          </p:txBody>
        </p:sp>
        <p:sp>
          <p:nvSpPr>
            <p:cNvPr id="326" name="Google Shape;326;p8"/>
            <p:cNvSpPr/>
            <p:nvPr/>
          </p:nvSpPr>
          <p:spPr>
            <a:xfrm>
              <a:off x="3347933" y="1996016"/>
              <a:ext cx="1533267" cy="1533267"/>
            </a:xfrm>
            <a:prstGeom prst="ellipse">
              <a:avLst/>
            </a:prstGeom>
            <a:solidFill>
              <a:srgbClr val="AB3BC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8"/>
            <p:cNvSpPr txBox="1"/>
            <p:nvPr/>
          </p:nvSpPr>
          <p:spPr>
            <a:xfrm>
              <a:off x="3572475" y="2220558"/>
              <a:ext cx="1084183" cy="108418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Group Work</a:t>
              </a:r>
              <a:endParaRPr sz="1800">
                <a:solidFill>
                  <a:schemeClr val="lt1"/>
                </a:solidFill>
                <a:latin typeface="Calibri"/>
                <a:ea typeface="Calibri"/>
                <a:cs typeface="Calibri"/>
                <a:sym typeface="Calibri"/>
              </a:endParaRPr>
            </a:p>
            <a:p>
              <a:pPr indent="-114300" lvl="1" marL="114300" marR="0" rtl="0" algn="ctr">
                <a:lnSpc>
                  <a:spcPct val="90000"/>
                </a:lnSpc>
                <a:spcBef>
                  <a:spcPts val="630"/>
                </a:spcBef>
                <a:spcAft>
                  <a:spcPts val="0"/>
                </a:spcAft>
                <a:buClr>
                  <a:schemeClr val="lt1"/>
                </a:buClr>
                <a:buSzPts val="1400"/>
                <a:buFont typeface="Calibri"/>
                <a:buChar char="•"/>
              </a:pPr>
              <a:r>
                <a:rPr b="1" i="0" lang="en-US" sz="1400" u="none" cap="none" strike="noStrike">
                  <a:solidFill>
                    <a:schemeClr val="lt1"/>
                  </a:solidFill>
                  <a:latin typeface="Calibri"/>
                  <a:ea typeface="Calibri"/>
                  <a:cs typeface="Calibri"/>
                  <a:sym typeface="Calibri"/>
                </a:rPr>
                <a:t>Online Slide Deck</a:t>
              </a:r>
              <a:endParaRPr b="0" i="0" sz="1400" u="none" cap="none" strike="noStrike">
                <a:solidFill>
                  <a:schemeClr val="lt1"/>
                </a:solidFill>
                <a:latin typeface="Calibri"/>
                <a:ea typeface="Calibri"/>
                <a:cs typeface="Calibri"/>
                <a:sym typeface="Calibri"/>
              </a:endParaRPr>
            </a:p>
          </p:txBody>
        </p:sp>
        <p:sp>
          <p:nvSpPr>
            <p:cNvPr id="328" name="Google Shape;328;p8"/>
            <p:cNvSpPr/>
            <p:nvPr/>
          </p:nvSpPr>
          <p:spPr>
            <a:xfrm rot="10800000">
              <a:off x="2769616" y="2503911"/>
              <a:ext cx="408677" cy="517477"/>
            </a:xfrm>
            <a:prstGeom prst="rightArrow">
              <a:avLst>
                <a:gd fmla="val 60000" name="adj1"/>
                <a:gd fmla="val 50000" name="adj2"/>
              </a:avLst>
            </a:prstGeom>
            <a:solidFill>
              <a:srgbClr val="D2AD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8"/>
            <p:cNvSpPr txBox="1"/>
            <p:nvPr/>
          </p:nvSpPr>
          <p:spPr>
            <a:xfrm>
              <a:off x="2892219" y="2607406"/>
              <a:ext cx="286074" cy="3104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400"/>
                <a:buFont typeface="Calibri"/>
                <a:buNone/>
              </a:pPr>
              <a:r>
                <a:t/>
              </a:r>
              <a:endParaRPr sz="1400">
                <a:solidFill>
                  <a:schemeClr val="lt1"/>
                </a:solidFill>
                <a:latin typeface="Calibri"/>
                <a:ea typeface="Calibri"/>
                <a:cs typeface="Calibri"/>
                <a:sym typeface="Calibri"/>
              </a:endParaRPr>
            </a:p>
          </p:txBody>
        </p:sp>
        <p:sp>
          <p:nvSpPr>
            <p:cNvPr id="330" name="Google Shape;330;p8"/>
            <p:cNvSpPr/>
            <p:nvPr/>
          </p:nvSpPr>
          <p:spPr>
            <a:xfrm>
              <a:off x="1043576" y="1996016"/>
              <a:ext cx="1533267" cy="1533267"/>
            </a:xfrm>
            <a:prstGeom prst="ellipse">
              <a:avLst/>
            </a:prstGeom>
            <a:solidFill>
              <a:srgbClr val="AB3BC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8"/>
            <p:cNvSpPr txBox="1"/>
            <p:nvPr/>
          </p:nvSpPr>
          <p:spPr>
            <a:xfrm>
              <a:off x="1268118" y="2220558"/>
              <a:ext cx="1084183" cy="1084183"/>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Calibri"/>
                <a:buNone/>
              </a:pPr>
              <a:r>
                <a:rPr b="1" lang="en-US" sz="1800">
                  <a:solidFill>
                    <a:schemeClr val="lt1"/>
                  </a:solidFill>
                  <a:latin typeface="Calibri"/>
                  <a:ea typeface="Calibri"/>
                  <a:cs typeface="Calibri"/>
                  <a:sym typeface="Calibri"/>
                </a:rPr>
                <a:t>Game Shape Progresses</a:t>
              </a:r>
              <a:endParaRPr sz="1800">
                <a:solidFill>
                  <a:schemeClr val="lt1"/>
                </a:solidFill>
                <a:latin typeface="Calibri"/>
                <a:ea typeface="Calibri"/>
                <a:cs typeface="Calibri"/>
                <a:sym typeface="Calibri"/>
              </a:endParaRPr>
            </a:p>
          </p:txBody>
        </p:sp>
        <p:sp>
          <p:nvSpPr>
            <p:cNvPr id="332" name="Google Shape;332;p8"/>
            <p:cNvSpPr/>
            <p:nvPr/>
          </p:nvSpPr>
          <p:spPr>
            <a:xfrm rot="-3600000">
              <a:off x="2176177" y="1516112"/>
              <a:ext cx="408677" cy="517477"/>
            </a:xfrm>
            <a:prstGeom prst="rightArrow">
              <a:avLst>
                <a:gd fmla="val 60000" name="adj1"/>
                <a:gd fmla="val 50000" name="adj2"/>
              </a:avLst>
            </a:prstGeom>
            <a:solidFill>
              <a:srgbClr val="D2AD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8"/>
            <p:cNvSpPr txBox="1"/>
            <p:nvPr/>
          </p:nvSpPr>
          <p:spPr>
            <a:xfrm rot="-3600000">
              <a:off x="2206828" y="1672696"/>
              <a:ext cx="286074" cy="31048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1400"/>
                <a:buFont typeface="Calibri"/>
                <a:buNone/>
              </a:pPr>
              <a:r>
                <a:t/>
              </a:r>
              <a:endParaRPr sz="1400">
                <a:solidFill>
                  <a:schemeClr val="lt1"/>
                </a:solidFill>
                <a:latin typeface="Calibri"/>
                <a:ea typeface="Calibri"/>
                <a:cs typeface="Calibri"/>
                <a:sym typeface="Calibri"/>
              </a:endParaRPr>
            </a:p>
          </p:txBody>
        </p:sp>
      </p:grpSp>
      <p:sp>
        <p:nvSpPr>
          <p:cNvPr descr="Related image" id="334" name="Google Shape;334;p8"/>
          <p:cNvSpPr/>
          <p:nvPr/>
        </p:nvSpPr>
        <p:spPr>
          <a:xfrm>
            <a:off x="1259682" y="-1377554"/>
            <a:ext cx="4321969" cy="28789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sp>
        <p:nvSpPr>
          <p:cNvPr descr="Related image" id="335" name="Google Shape;335;p8"/>
          <p:cNvSpPr/>
          <p:nvPr/>
        </p:nvSpPr>
        <p:spPr>
          <a:xfrm>
            <a:off x="1373982" y="-1263254"/>
            <a:ext cx="4321969" cy="28789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50">
              <a:solidFill>
                <a:schemeClr val="lt1"/>
              </a:solidFill>
              <a:latin typeface="Calibri"/>
              <a:ea typeface="Calibri"/>
              <a:cs typeface="Calibri"/>
              <a:sym typeface="Calibri"/>
            </a:endParaRPr>
          </a:p>
        </p:txBody>
      </p:sp>
      <p:sp>
        <p:nvSpPr>
          <p:cNvPr id="336" name="Google Shape;336;p8"/>
          <p:cNvSpPr txBox="1"/>
          <p:nvPr>
            <p:ph idx="11" type="ftr"/>
          </p:nvPr>
        </p:nvSpPr>
        <p:spPr>
          <a:xfrm>
            <a:off x="0" y="4860131"/>
            <a:ext cx="2072201" cy="283369"/>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750">
                <a:solidFill>
                  <a:schemeClr val="lt1"/>
                </a:solidFill>
                <a:latin typeface="Calibri"/>
                <a:ea typeface="Calibri"/>
                <a:cs typeface="Calibri"/>
                <a:sym typeface="Calibri"/>
              </a:rPr>
              <a:t>Copyright Crowell Interactive Inc. 	 </a:t>
            </a:r>
            <a:fld id="{00000000-1234-1234-1234-123412341234}" type="slidenum">
              <a:rPr b="0" i="0" lang="en-US" sz="750">
                <a:solidFill>
                  <a:schemeClr val="lt1"/>
                </a:solidFill>
                <a:latin typeface="Calibri"/>
                <a:ea typeface="Calibri"/>
                <a:cs typeface="Calibri"/>
                <a:sym typeface="Calibri"/>
              </a:rPr>
              <a:t>‹#›</a:t>
            </a:fld>
            <a:r>
              <a:rPr b="0" i="0" lang="en-US" sz="750">
                <a:solidFill>
                  <a:schemeClr val="lt1"/>
                </a:solidFill>
                <a:latin typeface="Calibri"/>
                <a:ea typeface="Calibri"/>
                <a:cs typeface="Calibri"/>
                <a:sym typeface="Calibri"/>
              </a:rPr>
              <a:t> </a:t>
            </a:r>
            <a:endParaRPr b="0" i="0" sz="75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elestial">
  <a:themeElements>
    <a:clrScheme name="Celestial">
      <a:dk1>
        <a:srgbClr val="000000"/>
      </a:dk1>
      <a:lt1>
        <a:srgbClr val="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Christopher Crowell</dc:creator>
</cp:coreProperties>
</file>